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84" r:id="rId2"/>
    <p:sldId id="5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93"/>
    <a:srgbClr val="ED11AE"/>
    <a:srgbClr val="DB23C1"/>
    <a:srgbClr val="00B0F0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2950" autoAdjust="0"/>
  </p:normalViewPr>
  <p:slideViewPr>
    <p:cSldViewPr>
      <p:cViewPr varScale="1">
        <p:scale>
          <a:sx n="71" d="100"/>
          <a:sy n="71" d="100"/>
        </p:scale>
        <p:origin x="1332" y="60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63F0-0D15-4D3E-9BE5-2F09D5991186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739A-5761-462E-97D8-6414F415FAE6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27D0-DE90-4F9D-A67C-C32DCFBEF5F6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A652-B85B-457A-9775-9008551959B0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5EE1-DBD8-4807-88C5-0665D8DE1423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0114-61B2-4054-AA0A-AC40501DF320}" type="datetime1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224A-4414-44AB-98C5-61D80EE32209}" type="datetime1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F83D-8E7B-4535-AC41-C323945CF3E3}" type="datetime1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740-3FE8-4BA0-A5B7-CB3B5DB318F0}" type="datetime1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B093-69DE-437B-8BD0-DC7BE79A3883}" type="datetime1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C25-479C-40DA-9A46-45FF1E7C5CF4}" type="datetime1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B5CB6-EF77-4F70-943E-AC3C5AC26AA4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6843" y="0"/>
            <a:ext cx="9190843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072330" y="6072206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0" y="642918"/>
            <a:ext cx="9144000" cy="1033450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CNS Prioritized Molecules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Top Five Molecule Analysis For US Market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178" name="AutoShape 2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AutoShape 4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2" descr="C:\Users\Andleeb\Downloads\149493.jpg"/>
          <p:cNvPicPr>
            <a:picLocks noChangeAspect="1" noChangeArrowheads="1"/>
          </p:cNvPicPr>
          <p:nvPr/>
        </p:nvPicPr>
        <p:blipFill>
          <a:blip r:embed="rId2" cstate="print">
            <a:lum bright="73000"/>
          </a:blip>
          <a:srcRect/>
          <a:stretch>
            <a:fillRect/>
          </a:stretch>
        </p:blipFill>
        <p:spPr bwMode="auto">
          <a:xfrm>
            <a:off x="-30810" y="857232"/>
            <a:ext cx="9174842" cy="6000768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US Top CNS Product Market  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9938" name="AutoShape 2" descr="Aurobindo Pharma share crashes 20% to hit 52-week low on USFD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AutoShape 6" descr="Protech Biosystem Pvt Ltd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AutoShape 1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AutoShape 14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AutoShape 16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AutoShape 18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AutoShape 20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AutoShape 2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FB058F05-BF09-4B68-BC3C-62B50BC5701E}"/>
              </a:ext>
            </a:extLst>
          </p:cNvPr>
          <p:cNvSpPr/>
          <p:nvPr/>
        </p:nvSpPr>
        <p:spPr>
          <a:xfrm>
            <a:off x="3357553" y="2487606"/>
            <a:ext cx="5214975" cy="7143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ounded Rectangle 100"/>
          <p:cNvSpPr/>
          <p:nvPr/>
        </p:nvSpPr>
        <p:spPr>
          <a:xfrm>
            <a:off x="3534124" y="2597144"/>
            <a:ext cx="1366490" cy="50800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17.4KT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xmlns="" id="{95ABC2C1-F9BE-4210-9BB0-7D84109CFB42}"/>
              </a:ext>
            </a:extLst>
          </p:cNvPr>
          <p:cNvGrpSpPr/>
          <p:nvPr/>
        </p:nvGrpSpPr>
        <p:grpSpPr>
          <a:xfrm>
            <a:off x="157077" y="845294"/>
            <a:ext cx="2323639" cy="5941263"/>
            <a:chOff x="525382" y="2181034"/>
            <a:chExt cx="4969790" cy="4147822"/>
          </a:xfrm>
        </p:grpSpPr>
        <p:grpSp>
          <p:nvGrpSpPr>
            <p:cNvPr id="113" name="Group 29">
              <a:extLst>
                <a:ext uri="{FF2B5EF4-FFF2-40B4-BE49-F238E27FC236}">
                  <a16:creationId xmlns:a16="http://schemas.microsoft.com/office/drawing/2014/main" xmlns="" id="{019BCBBC-1564-44C3-9320-8C29FC565E0E}"/>
                </a:ext>
              </a:extLst>
            </p:cNvPr>
            <p:cNvGrpSpPr/>
            <p:nvPr/>
          </p:nvGrpSpPr>
          <p:grpSpPr>
            <a:xfrm>
              <a:off x="525382" y="2181034"/>
              <a:ext cx="4969790" cy="1217675"/>
              <a:chOff x="922948" y="2225380"/>
              <a:chExt cx="4969790" cy="1217675"/>
            </a:xfrm>
          </p:grpSpPr>
          <p:sp>
            <p:nvSpPr>
              <p:cNvPr id="115" name="Freeform: Shape 23">
                <a:extLst>
                  <a:ext uri="{FF2B5EF4-FFF2-40B4-BE49-F238E27FC236}">
                    <a16:creationId xmlns:a16="http://schemas.microsoft.com/office/drawing/2014/main" xmlns="" id="{03BCEA1B-E756-4DA4-9457-C97A2658E644}"/>
                  </a:ext>
                </a:extLst>
              </p:cNvPr>
              <p:cNvSpPr>
                <a:spLocks/>
              </p:cNvSpPr>
              <p:nvPr/>
            </p:nvSpPr>
            <p:spPr bwMode="auto">
              <a:xfrm rot="395367">
                <a:off x="922948" y="2225380"/>
                <a:ext cx="3254884" cy="1217675"/>
              </a:xfrm>
              <a:custGeom>
                <a:avLst/>
                <a:gdLst>
                  <a:gd name="connsiteX0" fmla="*/ 1083647 w 2334182"/>
                  <a:gd name="connsiteY0" fmla="*/ 171768 h 2236619"/>
                  <a:gd name="connsiteX1" fmla="*/ 950300 w 2334182"/>
                  <a:gd name="connsiteY1" fmla="*/ 202779 h 2236619"/>
                  <a:gd name="connsiteX2" fmla="*/ 907661 w 2334182"/>
                  <a:gd name="connsiteY2" fmla="*/ 218284 h 2236619"/>
                  <a:gd name="connsiteX3" fmla="*/ 862695 w 2334182"/>
                  <a:gd name="connsiteY3" fmla="*/ 235340 h 2236619"/>
                  <a:gd name="connsiteX4" fmla="*/ 819281 w 2334182"/>
                  <a:gd name="connsiteY4" fmla="*/ 254722 h 2236619"/>
                  <a:gd name="connsiteX5" fmla="*/ 775091 w 2334182"/>
                  <a:gd name="connsiteY5" fmla="*/ 277980 h 2236619"/>
                  <a:gd name="connsiteX6" fmla="*/ 733227 w 2334182"/>
                  <a:gd name="connsiteY6" fmla="*/ 302787 h 2236619"/>
                  <a:gd name="connsiteX7" fmla="*/ 692138 w 2334182"/>
                  <a:gd name="connsiteY7" fmla="*/ 329922 h 2236619"/>
                  <a:gd name="connsiteX8" fmla="*/ 654149 w 2334182"/>
                  <a:gd name="connsiteY8" fmla="*/ 360932 h 2236619"/>
                  <a:gd name="connsiteX9" fmla="*/ 618487 w 2334182"/>
                  <a:gd name="connsiteY9" fmla="*/ 394269 h 2236619"/>
                  <a:gd name="connsiteX10" fmla="*/ 586702 w 2334182"/>
                  <a:gd name="connsiteY10" fmla="*/ 431482 h 2236619"/>
                  <a:gd name="connsiteX11" fmla="*/ 558017 w 2334182"/>
                  <a:gd name="connsiteY11" fmla="*/ 469469 h 2236619"/>
                  <a:gd name="connsiteX12" fmla="*/ 535534 w 2334182"/>
                  <a:gd name="connsiteY12" fmla="*/ 511334 h 2236619"/>
                  <a:gd name="connsiteX13" fmla="*/ 516928 w 2334182"/>
                  <a:gd name="connsiteY13" fmla="*/ 557074 h 2236619"/>
                  <a:gd name="connsiteX14" fmla="*/ 506075 w 2334182"/>
                  <a:gd name="connsiteY14" fmla="*/ 604366 h 2236619"/>
                  <a:gd name="connsiteX15" fmla="*/ 500647 w 2334182"/>
                  <a:gd name="connsiteY15" fmla="*/ 657083 h 2236619"/>
                  <a:gd name="connsiteX16" fmla="*/ 502973 w 2334182"/>
                  <a:gd name="connsiteY16" fmla="*/ 693521 h 2236619"/>
                  <a:gd name="connsiteX17" fmla="*/ 513051 w 2334182"/>
                  <a:gd name="connsiteY17" fmla="*/ 727633 h 2236619"/>
                  <a:gd name="connsiteX18" fmla="*/ 527007 w 2334182"/>
                  <a:gd name="connsiteY18" fmla="*/ 758644 h 2236619"/>
                  <a:gd name="connsiteX19" fmla="*/ 547163 w 2334182"/>
                  <a:gd name="connsiteY19" fmla="*/ 786552 h 2236619"/>
                  <a:gd name="connsiteX20" fmla="*/ 568095 w 2334182"/>
                  <a:gd name="connsiteY20" fmla="*/ 812912 h 2236619"/>
                  <a:gd name="connsiteX21" fmla="*/ 592129 w 2334182"/>
                  <a:gd name="connsiteY21" fmla="*/ 836170 h 2236619"/>
                  <a:gd name="connsiteX22" fmla="*/ 616162 w 2334182"/>
                  <a:gd name="connsiteY22" fmla="*/ 854001 h 2236619"/>
                  <a:gd name="connsiteX23" fmla="*/ 640970 w 2334182"/>
                  <a:gd name="connsiteY23" fmla="*/ 871056 h 2236619"/>
                  <a:gd name="connsiteX24" fmla="*/ 673532 w 2334182"/>
                  <a:gd name="connsiteY24" fmla="*/ 883460 h 2236619"/>
                  <a:gd name="connsiteX25" fmla="*/ 709194 w 2334182"/>
                  <a:gd name="connsiteY25" fmla="*/ 891988 h 2236619"/>
                  <a:gd name="connsiteX26" fmla="*/ 748732 w 2334182"/>
                  <a:gd name="connsiteY26" fmla="*/ 898190 h 2236619"/>
                  <a:gd name="connsiteX27" fmla="*/ 790596 w 2334182"/>
                  <a:gd name="connsiteY27" fmla="*/ 902067 h 2236619"/>
                  <a:gd name="connsiteX28" fmla="*/ 834786 w 2334182"/>
                  <a:gd name="connsiteY28" fmla="*/ 905168 h 2236619"/>
                  <a:gd name="connsiteX29" fmla="*/ 878201 w 2334182"/>
                  <a:gd name="connsiteY29" fmla="*/ 905943 h 2236619"/>
                  <a:gd name="connsiteX30" fmla="*/ 923167 w 2334182"/>
                  <a:gd name="connsiteY30" fmla="*/ 905943 h 2236619"/>
                  <a:gd name="connsiteX31" fmla="*/ 968132 w 2334182"/>
                  <a:gd name="connsiteY31" fmla="*/ 907493 h 2236619"/>
                  <a:gd name="connsiteX32" fmla="*/ 1010772 w 2334182"/>
                  <a:gd name="connsiteY32" fmla="*/ 910595 h 2236619"/>
                  <a:gd name="connsiteX33" fmla="*/ 1050310 w 2334182"/>
                  <a:gd name="connsiteY33" fmla="*/ 913696 h 2236619"/>
                  <a:gd name="connsiteX34" fmla="*/ 1086747 w 2334182"/>
                  <a:gd name="connsiteY34" fmla="*/ 919122 h 2236619"/>
                  <a:gd name="connsiteX35" fmla="*/ 1120859 w 2334182"/>
                  <a:gd name="connsiteY35" fmla="*/ 927650 h 2236619"/>
                  <a:gd name="connsiteX36" fmla="*/ 1148768 w 2334182"/>
                  <a:gd name="connsiteY36" fmla="*/ 938505 h 2236619"/>
                  <a:gd name="connsiteX37" fmla="*/ 1169700 w 2334182"/>
                  <a:gd name="connsiteY37" fmla="*/ 954009 h 2236619"/>
                  <a:gd name="connsiteX38" fmla="*/ 1186756 w 2334182"/>
                  <a:gd name="connsiteY38" fmla="*/ 971065 h 2236619"/>
                  <a:gd name="connsiteX39" fmla="*/ 1202261 w 2334182"/>
                  <a:gd name="connsiteY39" fmla="*/ 991222 h 2236619"/>
                  <a:gd name="connsiteX40" fmla="*/ 1213891 w 2334182"/>
                  <a:gd name="connsiteY40" fmla="*/ 1010604 h 2236619"/>
                  <a:gd name="connsiteX41" fmla="*/ 1224744 w 2334182"/>
                  <a:gd name="connsiteY41" fmla="*/ 1033086 h 2236619"/>
                  <a:gd name="connsiteX42" fmla="*/ 1233272 w 2334182"/>
                  <a:gd name="connsiteY42" fmla="*/ 1054018 h 2236619"/>
                  <a:gd name="connsiteX43" fmla="*/ 1241801 w 2334182"/>
                  <a:gd name="connsiteY43" fmla="*/ 1076501 h 2236619"/>
                  <a:gd name="connsiteX44" fmla="*/ 1250328 w 2334182"/>
                  <a:gd name="connsiteY44" fmla="*/ 1099759 h 2236619"/>
                  <a:gd name="connsiteX45" fmla="*/ 1260407 w 2334182"/>
                  <a:gd name="connsiteY45" fmla="*/ 1120691 h 2236619"/>
                  <a:gd name="connsiteX46" fmla="*/ 1269710 w 2334182"/>
                  <a:gd name="connsiteY46" fmla="*/ 1141624 h 2236619"/>
                  <a:gd name="connsiteX47" fmla="*/ 1281339 w 2334182"/>
                  <a:gd name="connsiteY47" fmla="*/ 1161780 h 2236619"/>
                  <a:gd name="connsiteX48" fmla="*/ 1293743 w 2334182"/>
                  <a:gd name="connsiteY48" fmla="*/ 1179611 h 2236619"/>
                  <a:gd name="connsiteX49" fmla="*/ 1309248 w 2334182"/>
                  <a:gd name="connsiteY49" fmla="*/ 1196668 h 2236619"/>
                  <a:gd name="connsiteX50" fmla="*/ 1327855 w 2334182"/>
                  <a:gd name="connsiteY50" fmla="*/ 1210622 h 2236619"/>
                  <a:gd name="connsiteX51" fmla="*/ 1350338 w 2334182"/>
                  <a:gd name="connsiteY51" fmla="*/ 1222251 h 2236619"/>
                  <a:gd name="connsiteX52" fmla="*/ 1377471 w 2334182"/>
                  <a:gd name="connsiteY52" fmla="*/ 1231555 h 2236619"/>
                  <a:gd name="connsiteX53" fmla="*/ 1406932 w 2334182"/>
                  <a:gd name="connsiteY53" fmla="*/ 1237756 h 2236619"/>
                  <a:gd name="connsiteX54" fmla="*/ 1441818 w 2334182"/>
                  <a:gd name="connsiteY54" fmla="*/ 1240082 h 2236619"/>
                  <a:gd name="connsiteX55" fmla="*/ 1484458 w 2334182"/>
                  <a:gd name="connsiteY55" fmla="*/ 1239307 h 2236619"/>
                  <a:gd name="connsiteX56" fmla="*/ 1502289 w 2334182"/>
                  <a:gd name="connsiteY56" fmla="*/ 1267216 h 2236619"/>
                  <a:gd name="connsiteX57" fmla="*/ 1523996 w 2334182"/>
                  <a:gd name="connsiteY57" fmla="*/ 1296677 h 2236619"/>
                  <a:gd name="connsiteX58" fmla="*/ 1548805 w 2334182"/>
                  <a:gd name="connsiteY58" fmla="*/ 1327687 h 2236619"/>
                  <a:gd name="connsiteX59" fmla="*/ 1577490 w 2334182"/>
                  <a:gd name="connsiteY59" fmla="*/ 1357146 h 2236619"/>
                  <a:gd name="connsiteX60" fmla="*/ 1606949 w 2334182"/>
                  <a:gd name="connsiteY60" fmla="*/ 1385831 h 2236619"/>
                  <a:gd name="connsiteX61" fmla="*/ 1636410 w 2334182"/>
                  <a:gd name="connsiteY61" fmla="*/ 1406764 h 2236619"/>
                  <a:gd name="connsiteX62" fmla="*/ 1665870 w 2334182"/>
                  <a:gd name="connsiteY62" fmla="*/ 1422268 h 2236619"/>
                  <a:gd name="connsiteX63" fmla="*/ 1691453 w 2334182"/>
                  <a:gd name="connsiteY63" fmla="*/ 1429246 h 2236619"/>
                  <a:gd name="connsiteX64" fmla="*/ 1720914 w 2334182"/>
                  <a:gd name="connsiteY64" fmla="*/ 1430797 h 2236619"/>
                  <a:gd name="connsiteX65" fmla="*/ 1753474 w 2334182"/>
                  <a:gd name="connsiteY65" fmla="*/ 1429246 h 2236619"/>
                  <a:gd name="connsiteX66" fmla="*/ 1787587 w 2334182"/>
                  <a:gd name="connsiteY66" fmla="*/ 1426145 h 2236619"/>
                  <a:gd name="connsiteX67" fmla="*/ 1822473 w 2334182"/>
                  <a:gd name="connsiteY67" fmla="*/ 1419168 h 2236619"/>
                  <a:gd name="connsiteX68" fmla="*/ 1856584 w 2334182"/>
                  <a:gd name="connsiteY68" fmla="*/ 1410640 h 2236619"/>
                  <a:gd name="connsiteX69" fmla="*/ 1889921 w 2334182"/>
                  <a:gd name="connsiteY69" fmla="*/ 1401336 h 2236619"/>
                  <a:gd name="connsiteX70" fmla="*/ 1920156 w 2334182"/>
                  <a:gd name="connsiteY70" fmla="*/ 1389708 h 2236619"/>
                  <a:gd name="connsiteX71" fmla="*/ 1948066 w 2334182"/>
                  <a:gd name="connsiteY71" fmla="*/ 1378853 h 2236619"/>
                  <a:gd name="connsiteX72" fmla="*/ 1968998 w 2334182"/>
                  <a:gd name="connsiteY72" fmla="*/ 1367225 h 2236619"/>
                  <a:gd name="connsiteX73" fmla="*/ 1986054 w 2334182"/>
                  <a:gd name="connsiteY73" fmla="*/ 1357146 h 2236619"/>
                  <a:gd name="connsiteX74" fmla="*/ 2011638 w 2334182"/>
                  <a:gd name="connsiteY74" fmla="*/ 1337766 h 2236619"/>
                  <a:gd name="connsiteX75" fmla="*/ 2036446 w 2334182"/>
                  <a:gd name="connsiteY75" fmla="*/ 1315283 h 2236619"/>
                  <a:gd name="connsiteX76" fmla="*/ 2060480 w 2334182"/>
                  <a:gd name="connsiteY76" fmla="*/ 1291250 h 2236619"/>
                  <a:gd name="connsiteX77" fmla="*/ 2084513 w 2334182"/>
                  <a:gd name="connsiteY77" fmla="*/ 1265666 h 2236619"/>
                  <a:gd name="connsiteX78" fmla="*/ 2106995 w 2334182"/>
                  <a:gd name="connsiteY78" fmla="*/ 1236205 h 2236619"/>
                  <a:gd name="connsiteX79" fmla="*/ 2127153 w 2334182"/>
                  <a:gd name="connsiteY79" fmla="*/ 1205195 h 2236619"/>
                  <a:gd name="connsiteX80" fmla="*/ 2144983 w 2334182"/>
                  <a:gd name="connsiteY80" fmla="*/ 1171083 h 2236619"/>
                  <a:gd name="connsiteX81" fmla="*/ 2160488 w 2334182"/>
                  <a:gd name="connsiteY81" fmla="*/ 1133095 h 2236619"/>
                  <a:gd name="connsiteX82" fmla="*/ 2172117 w 2334182"/>
                  <a:gd name="connsiteY82" fmla="*/ 1093557 h 2236619"/>
                  <a:gd name="connsiteX83" fmla="*/ 2180645 w 2334182"/>
                  <a:gd name="connsiteY83" fmla="*/ 1048591 h 2236619"/>
                  <a:gd name="connsiteX84" fmla="*/ 2183747 w 2334182"/>
                  <a:gd name="connsiteY84" fmla="*/ 1002076 h 2236619"/>
                  <a:gd name="connsiteX85" fmla="*/ 2182196 w 2334182"/>
                  <a:gd name="connsiteY85" fmla="*/ 950133 h 2236619"/>
                  <a:gd name="connsiteX86" fmla="*/ 2175218 w 2334182"/>
                  <a:gd name="connsiteY86" fmla="*/ 895090 h 2236619"/>
                  <a:gd name="connsiteX87" fmla="*/ 2158162 w 2334182"/>
                  <a:gd name="connsiteY87" fmla="*/ 812912 h 2236619"/>
                  <a:gd name="connsiteX88" fmla="*/ 2137231 w 2334182"/>
                  <a:gd name="connsiteY88" fmla="*/ 736936 h 2236619"/>
                  <a:gd name="connsiteX89" fmla="*/ 2110096 w 2334182"/>
                  <a:gd name="connsiteY89" fmla="*/ 664061 h 2236619"/>
                  <a:gd name="connsiteX90" fmla="*/ 2077535 w 2334182"/>
                  <a:gd name="connsiteY90" fmla="*/ 595837 h 2236619"/>
                  <a:gd name="connsiteX91" fmla="*/ 2041098 w 2334182"/>
                  <a:gd name="connsiteY91" fmla="*/ 533041 h 2236619"/>
                  <a:gd name="connsiteX92" fmla="*/ 1997683 w 2334182"/>
                  <a:gd name="connsiteY92" fmla="*/ 473346 h 2236619"/>
                  <a:gd name="connsiteX93" fmla="*/ 1951167 w 2334182"/>
                  <a:gd name="connsiteY93" fmla="*/ 419853 h 2236619"/>
                  <a:gd name="connsiteX94" fmla="*/ 1896899 w 2334182"/>
                  <a:gd name="connsiteY94" fmla="*/ 371786 h 2236619"/>
                  <a:gd name="connsiteX95" fmla="*/ 1841079 w 2334182"/>
                  <a:gd name="connsiteY95" fmla="*/ 326821 h 2236619"/>
                  <a:gd name="connsiteX96" fmla="*/ 1777508 w 2334182"/>
                  <a:gd name="connsiteY96" fmla="*/ 288833 h 2236619"/>
                  <a:gd name="connsiteX97" fmla="*/ 1710061 w 2334182"/>
                  <a:gd name="connsiteY97" fmla="*/ 254722 h 2236619"/>
                  <a:gd name="connsiteX98" fmla="*/ 1637960 w 2334182"/>
                  <a:gd name="connsiteY98" fmla="*/ 225261 h 2236619"/>
                  <a:gd name="connsiteX99" fmla="*/ 1560433 w 2334182"/>
                  <a:gd name="connsiteY99" fmla="*/ 202779 h 2236619"/>
                  <a:gd name="connsiteX100" fmla="*/ 1477481 w 2334182"/>
                  <a:gd name="connsiteY100" fmla="*/ 184948 h 2236619"/>
                  <a:gd name="connsiteX101" fmla="*/ 1391427 w 2334182"/>
                  <a:gd name="connsiteY101" fmla="*/ 171768 h 2236619"/>
                  <a:gd name="connsiteX102" fmla="*/ 1298395 w 2334182"/>
                  <a:gd name="connsiteY102" fmla="*/ 164791 h 2236619"/>
                  <a:gd name="connsiteX103" fmla="*/ 1200712 w 2334182"/>
                  <a:gd name="connsiteY103" fmla="*/ 163240 h 2236619"/>
                  <a:gd name="connsiteX104" fmla="*/ 1112347 w 2334182"/>
                  <a:gd name="connsiteY104" fmla="*/ 7377 h 2236619"/>
                  <a:gd name="connsiteX105" fmla="*/ 1202794 w 2334182"/>
                  <a:gd name="connsiteY105" fmla="*/ 0 h 2236619"/>
                  <a:gd name="connsiteX106" fmla="*/ 1304349 w 2334182"/>
                  <a:gd name="connsiteY106" fmla="*/ 820 h 2236619"/>
                  <a:gd name="connsiteX107" fmla="*/ 1399557 w 2334182"/>
                  <a:gd name="connsiteY107" fmla="*/ 8195 h 2236619"/>
                  <a:gd name="connsiteX108" fmla="*/ 1490005 w 2334182"/>
                  <a:gd name="connsiteY108" fmla="*/ 20490 h 2236619"/>
                  <a:gd name="connsiteX109" fmla="*/ 1576486 w 2334182"/>
                  <a:gd name="connsiteY109" fmla="*/ 38520 h 2236619"/>
                  <a:gd name="connsiteX110" fmla="*/ 1658999 w 2334182"/>
                  <a:gd name="connsiteY110" fmla="*/ 60649 h 2236619"/>
                  <a:gd name="connsiteX111" fmla="*/ 1735165 w 2334182"/>
                  <a:gd name="connsiteY111" fmla="*/ 89334 h 2236619"/>
                  <a:gd name="connsiteX112" fmla="*/ 1808952 w 2334182"/>
                  <a:gd name="connsiteY112" fmla="*/ 120478 h 2236619"/>
                  <a:gd name="connsiteX113" fmla="*/ 1876391 w 2334182"/>
                  <a:gd name="connsiteY113" fmla="*/ 157358 h 2236619"/>
                  <a:gd name="connsiteX114" fmla="*/ 1939862 w 2334182"/>
                  <a:gd name="connsiteY114" fmla="*/ 199157 h 2236619"/>
                  <a:gd name="connsiteX115" fmla="*/ 2000955 w 2334182"/>
                  <a:gd name="connsiteY115" fmla="*/ 245873 h 2236619"/>
                  <a:gd name="connsiteX116" fmla="*/ 2055699 w 2334182"/>
                  <a:gd name="connsiteY116" fmla="*/ 295866 h 2236619"/>
                  <a:gd name="connsiteX117" fmla="*/ 2105683 w 2334182"/>
                  <a:gd name="connsiteY117" fmla="*/ 351598 h 2236619"/>
                  <a:gd name="connsiteX118" fmla="*/ 2152493 w 2334182"/>
                  <a:gd name="connsiteY118" fmla="*/ 409787 h 2236619"/>
                  <a:gd name="connsiteX119" fmla="*/ 2193750 w 2334182"/>
                  <a:gd name="connsiteY119" fmla="*/ 472075 h 2236619"/>
                  <a:gd name="connsiteX120" fmla="*/ 2231834 w 2334182"/>
                  <a:gd name="connsiteY120" fmla="*/ 537641 h 2236619"/>
                  <a:gd name="connsiteX121" fmla="*/ 2257223 w 2334182"/>
                  <a:gd name="connsiteY121" fmla="*/ 592553 h 2236619"/>
                  <a:gd name="connsiteX122" fmla="*/ 2279437 w 2334182"/>
                  <a:gd name="connsiteY122" fmla="*/ 654021 h 2236619"/>
                  <a:gd name="connsiteX123" fmla="*/ 2299273 w 2334182"/>
                  <a:gd name="connsiteY123" fmla="*/ 721226 h 2236619"/>
                  <a:gd name="connsiteX124" fmla="*/ 2315141 w 2334182"/>
                  <a:gd name="connsiteY124" fmla="*/ 794168 h 2236619"/>
                  <a:gd name="connsiteX125" fmla="*/ 2327042 w 2334182"/>
                  <a:gd name="connsiteY125" fmla="*/ 868749 h 2236619"/>
                  <a:gd name="connsiteX126" fmla="*/ 2332595 w 2334182"/>
                  <a:gd name="connsiteY126" fmla="*/ 945790 h 2236619"/>
                  <a:gd name="connsiteX127" fmla="*/ 2334182 w 2334182"/>
                  <a:gd name="connsiteY127" fmla="*/ 1024469 h 2236619"/>
                  <a:gd name="connsiteX128" fmla="*/ 2329422 w 2334182"/>
                  <a:gd name="connsiteY128" fmla="*/ 1102329 h 2236619"/>
                  <a:gd name="connsiteX129" fmla="*/ 2319901 w 2334182"/>
                  <a:gd name="connsiteY129" fmla="*/ 1178549 h 2236619"/>
                  <a:gd name="connsiteX130" fmla="*/ 2302446 w 2334182"/>
                  <a:gd name="connsiteY130" fmla="*/ 1253131 h 2236619"/>
                  <a:gd name="connsiteX131" fmla="*/ 2279438 w 2334182"/>
                  <a:gd name="connsiteY131" fmla="*/ 1317056 h 2236619"/>
                  <a:gd name="connsiteX132" fmla="*/ 2251669 w 2334182"/>
                  <a:gd name="connsiteY132" fmla="*/ 1376887 h 2236619"/>
                  <a:gd name="connsiteX133" fmla="*/ 2218347 w 2334182"/>
                  <a:gd name="connsiteY133" fmla="*/ 1431798 h 2236619"/>
                  <a:gd name="connsiteX134" fmla="*/ 2184230 w 2334182"/>
                  <a:gd name="connsiteY134" fmla="*/ 1485070 h 2236619"/>
                  <a:gd name="connsiteX135" fmla="*/ 2146146 w 2334182"/>
                  <a:gd name="connsiteY135" fmla="*/ 1537523 h 2236619"/>
                  <a:gd name="connsiteX136" fmla="*/ 2108857 w 2334182"/>
                  <a:gd name="connsiteY136" fmla="*/ 1586698 h 2236619"/>
                  <a:gd name="connsiteX137" fmla="*/ 2071567 w 2334182"/>
                  <a:gd name="connsiteY137" fmla="*/ 1637511 h 2236619"/>
                  <a:gd name="connsiteX138" fmla="*/ 2035070 w 2334182"/>
                  <a:gd name="connsiteY138" fmla="*/ 1688324 h 2236619"/>
                  <a:gd name="connsiteX139" fmla="*/ 2010476 w 2334182"/>
                  <a:gd name="connsiteY139" fmla="*/ 1729303 h 2236619"/>
                  <a:gd name="connsiteX140" fmla="*/ 1990641 w 2334182"/>
                  <a:gd name="connsiteY140" fmla="*/ 1776019 h 2236619"/>
                  <a:gd name="connsiteX141" fmla="*/ 1974772 w 2334182"/>
                  <a:gd name="connsiteY141" fmla="*/ 1825194 h 2236619"/>
                  <a:gd name="connsiteX142" fmla="*/ 1962078 w 2334182"/>
                  <a:gd name="connsiteY142" fmla="*/ 1878466 h 2236619"/>
                  <a:gd name="connsiteX143" fmla="*/ 1960491 w 2334182"/>
                  <a:gd name="connsiteY143" fmla="*/ 1903872 h 2236619"/>
                  <a:gd name="connsiteX144" fmla="*/ 1962078 w 2334182"/>
                  <a:gd name="connsiteY144" fmla="*/ 1934197 h 2236619"/>
                  <a:gd name="connsiteX145" fmla="*/ 1966044 w 2334182"/>
                  <a:gd name="connsiteY145" fmla="*/ 1971077 h 2236619"/>
                  <a:gd name="connsiteX146" fmla="*/ 1971598 w 2334182"/>
                  <a:gd name="connsiteY146" fmla="*/ 2009597 h 2236619"/>
                  <a:gd name="connsiteX147" fmla="*/ 1980326 w 2334182"/>
                  <a:gd name="connsiteY147" fmla="*/ 2051395 h 2236619"/>
                  <a:gd name="connsiteX148" fmla="*/ 1990640 w 2334182"/>
                  <a:gd name="connsiteY148" fmla="*/ 2093195 h 2236619"/>
                  <a:gd name="connsiteX149" fmla="*/ 1991123 w 2334182"/>
                  <a:gd name="connsiteY149" fmla="*/ 2095075 h 2236619"/>
                  <a:gd name="connsiteX150" fmla="*/ 1365671 w 2334182"/>
                  <a:gd name="connsiteY150" fmla="*/ 2095075 h 2236619"/>
                  <a:gd name="connsiteX151" fmla="*/ 1211165 w 2334182"/>
                  <a:gd name="connsiteY151" fmla="*/ 2159073 h 2236619"/>
                  <a:gd name="connsiteX152" fmla="*/ 1185737 w 2334182"/>
                  <a:gd name="connsiteY152" fmla="*/ 2196789 h 2236619"/>
                  <a:gd name="connsiteX153" fmla="*/ 951135 w 2334182"/>
                  <a:gd name="connsiteY153" fmla="*/ 2223889 h 2236619"/>
                  <a:gd name="connsiteX154" fmla="*/ 947319 w 2334182"/>
                  <a:gd name="connsiteY154" fmla="*/ 2215311 h 2236619"/>
                  <a:gd name="connsiteX155" fmla="*/ 933038 w 2334182"/>
                  <a:gd name="connsiteY155" fmla="*/ 2191544 h 2236619"/>
                  <a:gd name="connsiteX156" fmla="*/ 917170 w 2334182"/>
                  <a:gd name="connsiteY156" fmla="*/ 2176791 h 2236619"/>
                  <a:gd name="connsiteX157" fmla="*/ 899716 w 2334182"/>
                  <a:gd name="connsiteY157" fmla="*/ 2169415 h 2236619"/>
                  <a:gd name="connsiteX158" fmla="*/ 879881 w 2334182"/>
                  <a:gd name="connsiteY158" fmla="*/ 2166136 h 2236619"/>
                  <a:gd name="connsiteX159" fmla="*/ 856872 w 2334182"/>
                  <a:gd name="connsiteY159" fmla="*/ 2167777 h 2236619"/>
                  <a:gd name="connsiteX160" fmla="*/ 833864 w 2334182"/>
                  <a:gd name="connsiteY160" fmla="*/ 2171054 h 2236619"/>
                  <a:gd name="connsiteX161" fmla="*/ 812442 w 2334182"/>
                  <a:gd name="connsiteY161" fmla="*/ 2176791 h 2236619"/>
                  <a:gd name="connsiteX162" fmla="*/ 791813 w 2334182"/>
                  <a:gd name="connsiteY162" fmla="*/ 2182528 h 2236619"/>
                  <a:gd name="connsiteX163" fmla="*/ 772771 w 2334182"/>
                  <a:gd name="connsiteY163" fmla="*/ 2188264 h 2236619"/>
                  <a:gd name="connsiteX164" fmla="*/ 758490 w 2334182"/>
                  <a:gd name="connsiteY164" fmla="*/ 2193182 h 2236619"/>
                  <a:gd name="connsiteX165" fmla="*/ 724374 w 2334182"/>
                  <a:gd name="connsiteY165" fmla="*/ 2204657 h 2236619"/>
                  <a:gd name="connsiteX166" fmla="*/ 685497 w 2334182"/>
                  <a:gd name="connsiteY166" fmla="*/ 2215311 h 2236619"/>
                  <a:gd name="connsiteX167" fmla="*/ 641861 w 2334182"/>
                  <a:gd name="connsiteY167" fmla="*/ 2224326 h 2236619"/>
                  <a:gd name="connsiteX168" fmla="*/ 595844 w 2334182"/>
                  <a:gd name="connsiteY168" fmla="*/ 2230063 h 2236619"/>
                  <a:gd name="connsiteX169" fmla="*/ 549827 w 2334182"/>
                  <a:gd name="connsiteY169" fmla="*/ 2234981 h 2236619"/>
                  <a:gd name="connsiteX170" fmla="*/ 503016 w 2334182"/>
                  <a:gd name="connsiteY170" fmla="*/ 2236619 h 2236619"/>
                  <a:gd name="connsiteX171" fmla="*/ 458585 w 2334182"/>
                  <a:gd name="connsiteY171" fmla="*/ 2233342 h 2236619"/>
                  <a:gd name="connsiteX172" fmla="*/ 416535 w 2334182"/>
                  <a:gd name="connsiteY172" fmla="*/ 2225965 h 2236619"/>
                  <a:gd name="connsiteX173" fmla="*/ 393527 w 2334182"/>
                  <a:gd name="connsiteY173" fmla="*/ 2220229 h 2236619"/>
                  <a:gd name="connsiteX174" fmla="*/ 370518 w 2334182"/>
                  <a:gd name="connsiteY174" fmla="*/ 2209574 h 2236619"/>
                  <a:gd name="connsiteX175" fmla="*/ 347509 w 2334182"/>
                  <a:gd name="connsiteY175" fmla="*/ 2197280 h 2236619"/>
                  <a:gd name="connsiteX176" fmla="*/ 327675 w 2334182"/>
                  <a:gd name="connsiteY176" fmla="*/ 2182528 h 2236619"/>
                  <a:gd name="connsiteX177" fmla="*/ 307047 w 2334182"/>
                  <a:gd name="connsiteY177" fmla="*/ 2164497 h 2236619"/>
                  <a:gd name="connsiteX178" fmla="*/ 291178 w 2334182"/>
                  <a:gd name="connsiteY178" fmla="*/ 2145647 h 2236619"/>
                  <a:gd name="connsiteX179" fmla="*/ 280070 w 2334182"/>
                  <a:gd name="connsiteY179" fmla="*/ 2121880 h 2236619"/>
                  <a:gd name="connsiteX180" fmla="*/ 271342 w 2334182"/>
                  <a:gd name="connsiteY180" fmla="*/ 2094833 h 2236619"/>
                  <a:gd name="connsiteX181" fmla="*/ 268169 w 2334182"/>
                  <a:gd name="connsiteY181" fmla="*/ 2065329 h 2236619"/>
                  <a:gd name="connsiteX182" fmla="*/ 271342 w 2334182"/>
                  <a:gd name="connsiteY182" fmla="*/ 2032546 h 2236619"/>
                  <a:gd name="connsiteX183" fmla="*/ 275310 w 2334182"/>
                  <a:gd name="connsiteY183" fmla="*/ 2009597 h 2236619"/>
                  <a:gd name="connsiteX184" fmla="*/ 280864 w 2334182"/>
                  <a:gd name="connsiteY184" fmla="*/ 1984191 h 2236619"/>
                  <a:gd name="connsiteX185" fmla="*/ 287211 w 2334182"/>
                  <a:gd name="connsiteY185" fmla="*/ 1957964 h 2236619"/>
                  <a:gd name="connsiteX186" fmla="*/ 289591 w 2334182"/>
                  <a:gd name="connsiteY186" fmla="*/ 1932558 h 2236619"/>
                  <a:gd name="connsiteX187" fmla="*/ 289591 w 2334182"/>
                  <a:gd name="connsiteY187" fmla="*/ 1905512 h 2236619"/>
                  <a:gd name="connsiteX188" fmla="*/ 282450 w 2334182"/>
                  <a:gd name="connsiteY188" fmla="*/ 1881745 h 2236619"/>
                  <a:gd name="connsiteX189" fmla="*/ 275310 w 2334182"/>
                  <a:gd name="connsiteY189" fmla="*/ 1868630 h 2236619"/>
                  <a:gd name="connsiteX190" fmla="*/ 262615 w 2334182"/>
                  <a:gd name="connsiteY190" fmla="*/ 1856338 h 2236619"/>
                  <a:gd name="connsiteX191" fmla="*/ 249128 w 2334182"/>
                  <a:gd name="connsiteY191" fmla="*/ 1847322 h 2236619"/>
                  <a:gd name="connsiteX192" fmla="*/ 234847 w 2334182"/>
                  <a:gd name="connsiteY192" fmla="*/ 1839945 h 2236619"/>
                  <a:gd name="connsiteX193" fmla="*/ 220565 w 2334182"/>
                  <a:gd name="connsiteY193" fmla="*/ 1829291 h 2236619"/>
                  <a:gd name="connsiteX194" fmla="*/ 209457 w 2334182"/>
                  <a:gd name="connsiteY194" fmla="*/ 1817817 h 2236619"/>
                  <a:gd name="connsiteX195" fmla="*/ 200730 w 2334182"/>
                  <a:gd name="connsiteY195" fmla="*/ 1803065 h 2236619"/>
                  <a:gd name="connsiteX196" fmla="*/ 197557 w 2334182"/>
                  <a:gd name="connsiteY196" fmla="*/ 1786674 h 2236619"/>
                  <a:gd name="connsiteX197" fmla="*/ 199143 w 2334182"/>
                  <a:gd name="connsiteY197" fmla="*/ 1770281 h 2236619"/>
                  <a:gd name="connsiteX198" fmla="*/ 204697 w 2334182"/>
                  <a:gd name="connsiteY198" fmla="*/ 1754709 h 2236619"/>
                  <a:gd name="connsiteX199" fmla="*/ 211838 w 2334182"/>
                  <a:gd name="connsiteY199" fmla="*/ 1741596 h 2236619"/>
                  <a:gd name="connsiteX200" fmla="*/ 216598 w 2334182"/>
                  <a:gd name="connsiteY200" fmla="*/ 1728483 h 2236619"/>
                  <a:gd name="connsiteX201" fmla="*/ 193590 w 2334182"/>
                  <a:gd name="connsiteY201" fmla="*/ 1712092 h 2236619"/>
                  <a:gd name="connsiteX202" fmla="*/ 177722 w 2334182"/>
                  <a:gd name="connsiteY202" fmla="*/ 1695701 h 2236619"/>
                  <a:gd name="connsiteX203" fmla="*/ 168994 w 2334182"/>
                  <a:gd name="connsiteY203" fmla="*/ 1679309 h 2236619"/>
                  <a:gd name="connsiteX204" fmla="*/ 167408 w 2334182"/>
                  <a:gd name="connsiteY204" fmla="*/ 1661278 h 2236619"/>
                  <a:gd name="connsiteX205" fmla="*/ 169787 w 2334182"/>
                  <a:gd name="connsiteY205" fmla="*/ 1644887 h 2236619"/>
                  <a:gd name="connsiteX206" fmla="*/ 176135 w 2334182"/>
                  <a:gd name="connsiteY206" fmla="*/ 1626857 h 2236619"/>
                  <a:gd name="connsiteX207" fmla="*/ 184862 w 2334182"/>
                  <a:gd name="connsiteY207" fmla="*/ 1608826 h 2236619"/>
                  <a:gd name="connsiteX208" fmla="*/ 194383 w 2334182"/>
                  <a:gd name="connsiteY208" fmla="*/ 1590796 h 2236619"/>
                  <a:gd name="connsiteX209" fmla="*/ 203111 w 2334182"/>
                  <a:gd name="connsiteY209" fmla="*/ 1571944 h 2236619"/>
                  <a:gd name="connsiteX210" fmla="*/ 211838 w 2334182"/>
                  <a:gd name="connsiteY210" fmla="*/ 1553914 h 2236619"/>
                  <a:gd name="connsiteX211" fmla="*/ 216598 w 2334182"/>
                  <a:gd name="connsiteY211" fmla="*/ 1534245 h 2236619"/>
                  <a:gd name="connsiteX212" fmla="*/ 200730 w 2334182"/>
                  <a:gd name="connsiteY212" fmla="*/ 1519492 h 2236619"/>
                  <a:gd name="connsiteX213" fmla="*/ 178514 w 2334182"/>
                  <a:gd name="connsiteY213" fmla="*/ 1508018 h 2236619"/>
                  <a:gd name="connsiteX214" fmla="*/ 153919 w 2334182"/>
                  <a:gd name="connsiteY214" fmla="*/ 1497364 h 2236619"/>
                  <a:gd name="connsiteX215" fmla="*/ 128531 w 2334182"/>
                  <a:gd name="connsiteY215" fmla="*/ 1488349 h 2236619"/>
                  <a:gd name="connsiteX216" fmla="*/ 102348 w 2334182"/>
                  <a:gd name="connsiteY216" fmla="*/ 1479333 h 2236619"/>
                  <a:gd name="connsiteX217" fmla="*/ 76166 w 2334182"/>
                  <a:gd name="connsiteY217" fmla="*/ 1470318 h 2236619"/>
                  <a:gd name="connsiteX218" fmla="*/ 51571 w 2334182"/>
                  <a:gd name="connsiteY218" fmla="*/ 1459663 h 2236619"/>
                  <a:gd name="connsiteX219" fmla="*/ 31736 w 2334182"/>
                  <a:gd name="connsiteY219" fmla="*/ 1448189 h 2236619"/>
                  <a:gd name="connsiteX220" fmla="*/ 14281 w 2334182"/>
                  <a:gd name="connsiteY220" fmla="*/ 1431798 h 2236619"/>
                  <a:gd name="connsiteX221" fmla="*/ 3967 w 2334182"/>
                  <a:gd name="connsiteY221" fmla="*/ 1412128 h 2236619"/>
                  <a:gd name="connsiteX222" fmla="*/ 0 w 2334182"/>
                  <a:gd name="connsiteY222" fmla="*/ 1391638 h 2236619"/>
                  <a:gd name="connsiteX223" fmla="*/ 3174 w 2334182"/>
                  <a:gd name="connsiteY223" fmla="*/ 1371969 h 2236619"/>
                  <a:gd name="connsiteX224" fmla="*/ 10314 w 2334182"/>
                  <a:gd name="connsiteY224" fmla="*/ 1353938 h 2236619"/>
                  <a:gd name="connsiteX225" fmla="*/ 21422 w 2334182"/>
                  <a:gd name="connsiteY225" fmla="*/ 1339185 h 2236619"/>
                  <a:gd name="connsiteX226" fmla="*/ 34909 w 2334182"/>
                  <a:gd name="connsiteY226" fmla="*/ 1324433 h 2236619"/>
                  <a:gd name="connsiteX227" fmla="*/ 47604 w 2334182"/>
                  <a:gd name="connsiteY227" fmla="*/ 1312140 h 2236619"/>
                  <a:gd name="connsiteX228" fmla="*/ 57919 w 2334182"/>
                  <a:gd name="connsiteY228" fmla="*/ 1302305 h 2236619"/>
                  <a:gd name="connsiteX229" fmla="*/ 88068 w 2334182"/>
                  <a:gd name="connsiteY229" fmla="*/ 1266244 h 2236619"/>
                  <a:gd name="connsiteX230" fmla="*/ 119803 w 2334182"/>
                  <a:gd name="connsiteY230" fmla="*/ 1233461 h 2236619"/>
                  <a:gd name="connsiteX231" fmla="*/ 151540 w 2334182"/>
                  <a:gd name="connsiteY231" fmla="*/ 1200677 h 2236619"/>
                  <a:gd name="connsiteX232" fmla="*/ 181689 w 2334182"/>
                  <a:gd name="connsiteY232" fmla="*/ 1164615 h 2236619"/>
                  <a:gd name="connsiteX233" fmla="*/ 210251 w 2334182"/>
                  <a:gd name="connsiteY233" fmla="*/ 1129374 h 2236619"/>
                  <a:gd name="connsiteX234" fmla="*/ 236433 w 2334182"/>
                  <a:gd name="connsiteY234" fmla="*/ 1089215 h 2236619"/>
                  <a:gd name="connsiteX235" fmla="*/ 257855 w 2334182"/>
                  <a:gd name="connsiteY235" fmla="*/ 1045778 h 2236619"/>
                  <a:gd name="connsiteX236" fmla="*/ 269756 w 2334182"/>
                  <a:gd name="connsiteY236" fmla="*/ 1009716 h 2236619"/>
                  <a:gd name="connsiteX237" fmla="*/ 273723 w 2334182"/>
                  <a:gd name="connsiteY237" fmla="*/ 974475 h 2236619"/>
                  <a:gd name="connsiteX238" fmla="*/ 273723 w 2334182"/>
                  <a:gd name="connsiteY238" fmla="*/ 936775 h 2236619"/>
                  <a:gd name="connsiteX239" fmla="*/ 272930 w 2334182"/>
                  <a:gd name="connsiteY239" fmla="*/ 896615 h 2236619"/>
                  <a:gd name="connsiteX240" fmla="*/ 271342 w 2334182"/>
                  <a:gd name="connsiteY240" fmla="*/ 856456 h 2236619"/>
                  <a:gd name="connsiteX241" fmla="*/ 272930 w 2334182"/>
                  <a:gd name="connsiteY241" fmla="*/ 813019 h 2236619"/>
                  <a:gd name="connsiteX242" fmla="*/ 276896 w 2334182"/>
                  <a:gd name="connsiteY242" fmla="*/ 767123 h 2236619"/>
                  <a:gd name="connsiteX243" fmla="*/ 321327 w 2334182"/>
                  <a:gd name="connsiteY243" fmla="*/ 577800 h 2236619"/>
                  <a:gd name="connsiteX244" fmla="*/ 349096 w 2334182"/>
                  <a:gd name="connsiteY244" fmla="*/ 508956 h 2236619"/>
                  <a:gd name="connsiteX245" fmla="*/ 382419 w 2334182"/>
                  <a:gd name="connsiteY245" fmla="*/ 445030 h 2236619"/>
                  <a:gd name="connsiteX246" fmla="*/ 421295 w 2334182"/>
                  <a:gd name="connsiteY246" fmla="*/ 385200 h 2236619"/>
                  <a:gd name="connsiteX247" fmla="*/ 465726 w 2334182"/>
                  <a:gd name="connsiteY247" fmla="*/ 328650 h 2236619"/>
                  <a:gd name="connsiteX248" fmla="*/ 514917 w 2334182"/>
                  <a:gd name="connsiteY248" fmla="*/ 277017 h 2236619"/>
                  <a:gd name="connsiteX249" fmla="*/ 568074 w 2334182"/>
                  <a:gd name="connsiteY249" fmla="*/ 229481 h 2236619"/>
                  <a:gd name="connsiteX250" fmla="*/ 625993 w 2334182"/>
                  <a:gd name="connsiteY250" fmla="*/ 186044 h 2236619"/>
                  <a:gd name="connsiteX251" fmla="*/ 686291 w 2334182"/>
                  <a:gd name="connsiteY251" fmla="*/ 147523 h 2236619"/>
                  <a:gd name="connsiteX252" fmla="*/ 751351 w 2334182"/>
                  <a:gd name="connsiteY252" fmla="*/ 113101 h 2236619"/>
                  <a:gd name="connsiteX253" fmla="*/ 817996 w 2334182"/>
                  <a:gd name="connsiteY253" fmla="*/ 84416 h 2236619"/>
                  <a:gd name="connsiteX254" fmla="*/ 885434 w 2334182"/>
                  <a:gd name="connsiteY254" fmla="*/ 59010 h 2236619"/>
                  <a:gd name="connsiteX0" fmla="*/ 1083647 w 2334182"/>
                  <a:gd name="connsiteY0" fmla="*/ 171768 h 2236619"/>
                  <a:gd name="connsiteX1" fmla="*/ 950300 w 2334182"/>
                  <a:gd name="connsiteY1" fmla="*/ 202779 h 2236619"/>
                  <a:gd name="connsiteX2" fmla="*/ 907661 w 2334182"/>
                  <a:gd name="connsiteY2" fmla="*/ 218284 h 2236619"/>
                  <a:gd name="connsiteX3" fmla="*/ 862695 w 2334182"/>
                  <a:gd name="connsiteY3" fmla="*/ 235340 h 2236619"/>
                  <a:gd name="connsiteX4" fmla="*/ 819281 w 2334182"/>
                  <a:gd name="connsiteY4" fmla="*/ 254722 h 2236619"/>
                  <a:gd name="connsiteX5" fmla="*/ 775091 w 2334182"/>
                  <a:gd name="connsiteY5" fmla="*/ 277980 h 2236619"/>
                  <a:gd name="connsiteX6" fmla="*/ 733227 w 2334182"/>
                  <a:gd name="connsiteY6" fmla="*/ 302787 h 2236619"/>
                  <a:gd name="connsiteX7" fmla="*/ 692138 w 2334182"/>
                  <a:gd name="connsiteY7" fmla="*/ 329922 h 2236619"/>
                  <a:gd name="connsiteX8" fmla="*/ 654149 w 2334182"/>
                  <a:gd name="connsiteY8" fmla="*/ 360932 h 2236619"/>
                  <a:gd name="connsiteX9" fmla="*/ 618487 w 2334182"/>
                  <a:gd name="connsiteY9" fmla="*/ 394269 h 2236619"/>
                  <a:gd name="connsiteX10" fmla="*/ 586702 w 2334182"/>
                  <a:gd name="connsiteY10" fmla="*/ 431482 h 2236619"/>
                  <a:gd name="connsiteX11" fmla="*/ 558017 w 2334182"/>
                  <a:gd name="connsiteY11" fmla="*/ 469469 h 2236619"/>
                  <a:gd name="connsiteX12" fmla="*/ 535534 w 2334182"/>
                  <a:gd name="connsiteY12" fmla="*/ 511334 h 2236619"/>
                  <a:gd name="connsiteX13" fmla="*/ 516928 w 2334182"/>
                  <a:gd name="connsiteY13" fmla="*/ 557074 h 2236619"/>
                  <a:gd name="connsiteX14" fmla="*/ 506075 w 2334182"/>
                  <a:gd name="connsiteY14" fmla="*/ 604366 h 2236619"/>
                  <a:gd name="connsiteX15" fmla="*/ 500647 w 2334182"/>
                  <a:gd name="connsiteY15" fmla="*/ 657083 h 2236619"/>
                  <a:gd name="connsiteX16" fmla="*/ 502973 w 2334182"/>
                  <a:gd name="connsiteY16" fmla="*/ 693521 h 2236619"/>
                  <a:gd name="connsiteX17" fmla="*/ 513051 w 2334182"/>
                  <a:gd name="connsiteY17" fmla="*/ 727633 h 2236619"/>
                  <a:gd name="connsiteX18" fmla="*/ 527007 w 2334182"/>
                  <a:gd name="connsiteY18" fmla="*/ 758644 h 2236619"/>
                  <a:gd name="connsiteX19" fmla="*/ 547163 w 2334182"/>
                  <a:gd name="connsiteY19" fmla="*/ 786552 h 2236619"/>
                  <a:gd name="connsiteX20" fmla="*/ 568095 w 2334182"/>
                  <a:gd name="connsiteY20" fmla="*/ 812912 h 2236619"/>
                  <a:gd name="connsiteX21" fmla="*/ 592129 w 2334182"/>
                  <a:gd name="connsiteY21" fmla="*/ 836170 h 2236619"/>
                  <a:gd name="connsiteX22" fmla="*/ 616162 w 2334182"/>
                  <a:gd name="connsiteY22" fmla="*/ 854001 h 2236619"/>
                  <a:gd name="connsiteX23" fmla="*/ 640970 w 2334182"/>
                  <a:gd name="connsiteY23" fmla="*/ 871056 h 2236619"/>
                  <a:gd name="connsiteX24" fmla="*/ 673532 w 2334182"/>
                  <a:gd name="connsiteY24" fmla="*/ 883460 h 2236619"/>
                  <a:gd name="connsiteX25" fmla="*/ 709194 w 2334182"/>
                  <a:gd name="connsiteY25" fmla="*/ 891988 h 2236619"/>
                  <a:gd name="connsiteX26" fmla="*/ 748732 w 2334182"/>
                  <a:gd name="connsiteY26" fmla="*/ 898190 h 2236619"/>
                  <a:gd name="connsiteX27" fmla="*/ 790596 w 2334182"/>
                  <a:gd name="connsiteY27" fmla="*/ 902067 h 2236619"/>
                  <a:gd name="connsiteX28" fmla="*/ 834786 w 2334182"/>
                  <a:gd name="connsiteY28" fmla="*/ 905168 h 2236619"/>
                  <a:gd name="connsiteX29" fmla="*/ 878201 w 2334182"/>
                  <a:gd name="connsiteY29" fmla="*/ 905943 h 2236619"/>
                  <a:gd name="connsiteX30" fmla="*/ 923167 w 2334182"/>
                  <a:gd name="connsiteY30" fmla="*/ 905943 h 2236619"/>
                  <a:gd name="connsiteX31" fmla="*/ 968132 w 2334182"/>
                  <a:gd name="connsiteY31" fmla="*/ 907493 h 2236619"/>
                  <a:gd name="connsiteX32" fmla="*/ 1010772 w 2334182"/>
                  <a:gd name="connsiteY32" fmla="*/ 910595 h 2236619"/>
                  <a:gd name="connsiteX33" fmla="*/ 1050310 w 2334182"/>
                  <a:gd name="connsiteY33" fmla="*/ 913696 h 2236619"/>
                  <a:gd name="connsiteX34" fmla="*/ 1086747 w 2334182"/>
                  <a:gd name="connsiteY34" fmla="*/ 919122 h 2236619"/>
                  <a:gd name="connsiteX35" fmla="*/ 1120859 w 2334182"/>
                  <a:gd name="connsiteY35" fmla="*/ 927650 h 2236619"/>
                  <a:gd name="connsiteX36" fmla="*/ 1148768 w 2334182"/>
                  <a:gd name="connsiteY36" fmla="*/ 938505 h 2236619"/>
                  <a:gd name="connsiteX37" fmla="*/ 1169700 w 2334182"/>
                  <a:gd name="connsiteY37" fmla="*/ 954009 h 2236619"/>
                  <a:gd name="connsiteX38" fmla="*/ 1186756 w 2334182"/>
                  <a:gd name="connsiteY38" fmla="*/ 971065 h 2236619"/>
                  <a:gd name="connsiteX39" fmla="*/ 1202261 w 2334182"/>
                  <a:gd name="connsiteY39" fmla="*/ 991222 h 2236619"/>
                  <a:gd name="connsiteX40" fmla="*/ 1213891 w 2334182"/>
                  <a:gd name="connsiteY40" fmla="*/ 1010604 h 2236619"/>
                  <a:gd name="connsiteX41" fmla="*/ 1224744 w 2334182"/>
                  <a:gd name="connsiteY41" fmla="*/ 1033086 h 2236619"/>
                  <a:gd name="connsiteX42" fmla="*/ 1233272 w 2334182"/>
                  <a:gd name="connsiteY42" fmla="*/ 1054018 h 2236619"/>
                  <a:gd name="connsiteX43" fmla="*/ 1241801 w 2334182"/>
                  <a:gd name="connsiteY43" fmla="*/ 1076501 h 2236619"/>
                  <a:gd name="connsiteX44" fmla="*/ 1250328 w 2334182"/>
                  <a:gd name="connsiteY44" fmla="*/ 1099759 h 2236619"/>
                  <a:gd name="connsiteX45" fmla="*/ 1260407 w 2334182"/>
                  <a:gd name="connsiteY45" fmla="*/ 1120691 h 2236619"/>
                  <a:gd name="connsiteX46" fmla="*/ 1269710 w 2334182"/>
                  <a:gd name="connsiteY46" fmla="*/ 1141624 h 2236619"/>
                  <a:gd name="connsiteX47" fmla="*/ 1281339 w 2334182"/>
                  <a:gd name="connsiteY47" fmla="*/ 1161780 h 2236619"/>
                  <a:gd name="connsiteX48" fmla="*/ 1293743 w 2334182"/>
                  <a:gd name="connsiteY48" fmla="*/ 1179611 h 2236619"/>
                  <a:gd name="connsiteX49" fmla="*/ 1309248 w 2334182"/>
                  <a:gd name="connsiteY49" fmla="*/ 1196668 h 2236619"/>
                  <a:gd name="connsiteX50" fmla="*/ 1327855 w 2334182"/>
                  <a:gd name="connsiteY50" fmla="*/ 1210622 h 2236619"/>
                  <a:gd name="connsiteX51" fmla="*/ 1350338 w 2334182"/>
                  <a:gd name="connsiteY51" fmla="*/ 1222251 h 2236619"/>
                  <a:gd name="connsiteX52" fmla="*/ 1377471 w 2334182"/>
                  <a:gd name="connsiteY52" fmla="*/ 1231555 h 2236619"/>
                  <a:gd name="connsiteX53" fmla="*/ 1406932 w 2334182"/>
                  <a:gd name="connsiteY53" fmla="*/ 1237756 h 2236619"/>
                  <a:gd name="connsiteX54" fmla="*/ 1441818 w 2334182"/>
                  <a:gd name="connsiteY54" fmla="*/ 1240082 h 2236619"/>
                  <a:gd name="connsiteX55" fmla="*/ 1484458 w 2334182"/>
                  <a:gd name="connsiteY55" fmla="*/ 1239307 h 2236619"/>
                  <a:gd name="connsiteX56" fmla="*/ 1502289 w 2334182"/>
                  <a:gd name="connsiteY56" fmla="*/ 1267216 h 2236619"/>
                  <a:gd name="connsiteX57" fmla="*/ 1523996 w 2334182"/>
                  <a:gd name="connsiteY57" fmla="*/ 1296677 h 2236619"/>
                  <a:gd name="connsiteX58" fmla="*/ 1548805 w 2334182"/>
                  <a:gd name="connsiteY58" fmla="*/ 1327687 h 2236619"/>
                  <a:gd name="connsiteX59" fmla="*/ 1577490 w 2334182"/>
                  <a:gd name="connsiteY59" fmla="*/ 1357146 h 2236619"/>
                  <a:gd name="connsiteX60" fmla="*/ 1606949 w 2334182"/>
                  <a:gd name="connsiteY60" fmla="*/ 1385831 h 2236619"/>
                  <a:gd name="connsiteX61" fmla="*/ 1636410 w 2334182"/>
                  <a:gd name="connsiteY61" fmla="*/ 1406764 h 2236619"/>
                  <a:gd name="connsiteX62" fmla="*/ 1665870 w 2334182"/>
                  <a:gd name="connsiteY62" fmla="*/ 1422268 h 2236619"/>
                  <a:gd name="connsiteX63" fmla="*/ 1691453 w 2334182"/>
                  <a:gd name="connsiteY63" fmla="*/ 1429246 h 2236619"/>
                  <a:gd name="connsiteX64" fmla="*/ 1720914 w 2334182"/>
                  <a:gd name="connsiteY64" fmla="*/ 1430797 h 2236619"/>
                  <a:gd name="connsiteX65" fmla="*/ 1753474 w 2334182"/>
                  <a:gd name="connsiteY65" fmla="*/ 1429246 h 2236619"/>
                  <a:gd name="connsiteX66" fmla="*/ 1787587 w 2334182"/>
                  <a:gd name="connsiteY66" fmla="*/ 1426145 h 2236619"/>
                  <a:gd name="connsiteX67" fmla="*/ 1822473 w 2334182"/>
                  <a:gd name="connsiteY67" fmla="*/ 1419168 h 2236619"/>
                  <a:gd name="connsiteX68" fmla="*/ 1856584 w 2334182"/>
                  <a:gd name="connsiteY68" fmla="*/ 1410640 h 2236619"/>
                  <a:gd name="connsiteX69" fmla="*/ 1889921 w 2334182"/>
                  <a:gd name="connsiteY69" fmla="*/ 1401336 h 2236619"/>
                  <a:gd name="connsiteX70" fmla="*/ 1920156 w 2334182"/>
                  <a:gd name="connsiteY70" fmla="*/ 1389708 h 2236619"/>
                  <a:gd name="connsiteX71" fmla="*/ 1948066 w 2334182"/>
                  <a:gd name="connsiteY71" fmla="*/ 1378853 h 2236619"/>
                  <a:gd name="connsiteX72" fmla="*/ 1968998 w 2334182"/>
                  <a:gd name="connsiteY72" fmla="*/ 1367225 h 2236619"/>
                  <a:gd name="connsiteX73" fmla="*/ 1986054 w 2334182"/>
                  <a:gd name="connsiteY73" fmla="*/ 1357146 h 2236619"/>
                  <a:gd name="connsiteX74" fmla="*/ 2011638 w 2334182"/>
                  <a:gd name="connsiteY74" fmla="*/ 1337766 h 2236619"/>
                  <a:gd name="connsiteX75" fmla="*/ 2036446 w 2334182"/>
                  <a:gd name="connsiteY75" fmla="*/ 1315283 h 2236619"/>
                  <a:gd name="connsiteX76" fmla="*/ 2060480 w 2334182"/>
                  <a:gd name="connsiteY76" fmla="*/ 1291250 h 2236619"/>
                  <a:gd name="connsiteX77" fmla="*/ 2084513 w 2334182"/>
                  <a:gd name="connsiteY77" fmla="*/ 1265666 h 2236619"/>
                  <a:gd name="connsiteX78" fmla="*/ 2106995 w 2334182"/>
                  <a:gd name="connsiteY78" fmla="*/ 1236205 h 2236619"/>
                  <a:gd name="connsiteX79" fmla="*/ 2127153 w 2334182"/>
                  <a:gd name="connsiteY79" fmla="*/ 1205195 h 2236619"/>
                  <a:gd name="connsiteX80" fmla="*/ 2144983 w 2334182"/>
                  <a:gd name="connsiteY80" fmla="*/ 1171083 h 2236619"/>
                  <a:gd name="connsiteX81" fmla="*/ 2160488 w 2334182"/>
                  <a:gd name="connsiteY81" fmla="*/ 1133095 h 2236619"/>
                  <a:gd name="connsiteX82" fmla="*/ 2172117 w 2334182"/>
                  <a:gd name="connsiteY82" fmla="*/ 1093557 h 2236619"/>
                  <a:gd name="connsiteX83" fmla="*/ 2180645 w 2334182"/>
                  <a:gd name="connsiteY83" fmla="*/ 1048591 h 2236619"/>
                  <a:gd name="connsiteX84" fmla="*/ 2183747 w 2334182"/>
                  <a:gd name="connsiteY84" fmla="*/ 1002076 h 2236619"/>
                  <a:gd name="connsiteX85" fmla="*/ 2182196 w 2334182"/>
                  <a:gd name="connsiteY85" fmla="*/ 950133 h 2236619"/>
                  <a:gd name="connsiteX86" fmla="*/ 2175218 w 2334182"/>
                  <a:gd name="connsiteY86" fmla="*/ 895090 h 2236619"/>
                  <a:gd name="connsiteX87" fmla="*/ 2158162 w 2334182"/>
                  <a:gd name="connsiteY87" fmla="*/ 812912 h 2236619"/>
                  <a:gd name="connsiteX88" fmla="*/ 2137231 w 2334182"/>
                  <a:gd name="connsiteY88" fmla="*/ 736936 h 2236619"/>
                  <a:gd name="connsiteX89" fmla="*/ 2110096 w 2334182"/>
                  <a:gd name="connsiteY89" fmla="*/ 664061 h 2236619"/>
                  <a:gd name="connsiteX90" fmla="*/ 2077535 w 2334182"/>
                  <a:gd name="connsiteY90" fmla="*/ 595837 h 2236619"/>
                  <a:gd name="connsiteX91" fmla="*/ 2041098 w 2334182"/>
                  <a:gd name="connsiteY91" fmla="*/ 533041 h 2236619"/>
                  <a:gd name="connsiteX92" fmla="*/ 1997683 w 2334182"/>
                  <a:gd name="connsiteY92" fmla="*/ 473346 h 2236619"/>
                  <a:gd name="connsiteX93" fmla="*/ 1951167 w 2334182"/>
                  <a:gd name="connsiteY93" fmla="*/ 419853 h 2236619"/>
                  <a:gd name="connsiteX94" fmla="*/ 1896899 w 2334182"/>
                  <a:gd name="connsiteY94" fmla="*/ 371786 h 2236619"/>
                  <a:gd name="connsiteX95" fmla="*/ 1841079 w 2334182"/>
                  <a:gd name="connsiteY95" fmla="*/ 326821 h 2236619"/>
                  <a:gd name="connsiteX96" fmla="*/ 1777508 w 2334182"/>
                  <a:gd name="connsiteY96" fmla="*/ 288833 h 2236619"/>
                  <a:gd name="connsiteX97" fmla="*/ 1710061 w 2334182"/>
                  <a:gd name="connsiteY97" fmla="*/ 254722 h 2236619"/>
                  <a:gd name="connsiteX98" fmla="*/ 1637960 w 2334182"/>
                  <a:gd name="connsiteY98" fmla="*/ 225261 h 2236619"/>
                  <a:gd name="connsiteX99" fmla="*/ 1560433 w 2334182"/>
                  <a:gd name="connsiteY99" fmla="*/ 202779 h 2236619"/>
                  <a:gd name="connsiteX100" fmla="*/ 1477481 w 2334182"/>
                  <a:gd name="connsiteY100" fmla="*/ 184948 h 2236619"/>
                  <a:gd name="connsiteX101" fmla="*/ 1391427 w 2334182"/>
                  <a:gd name="connsiteY101" fmla="*/ 171768 h 2236619"/>
                  <a:gd name="connsiteX102" fmla="*/ 1298395 w 2334182"/>
                  <a:gd name="connsiteY102" fmla="*/ 164791 h 2236619"/>
                  <a:gd name="connsiteX103" fmla="*/ 1200712 w 2334182"/>
                  <a:gd name="connsiteY103" fmla="*/ 163240 h 2236619"/>
                  <a:gd name="connsiteX104" fmla="*/ 1083647 w 2334182"/>
                  <a:gd name="connsiteY104" fmla="*/ 171768 h 2236619"/>
                  <a:gd name="connsiteX105" fmla="*/ 1112347 w 2334182"/>
                  <a:gd name="connsiteY105" fmla="*/ 7377 h 2236619"/>
                  <a:gd name="connsiteX106" fmla="*/ 1202794 w 2334182"/>
                  <a:gd name="connsiteY106" fmla="*/ 0 h 2236619"/>
                  <a:gd name="connsiteX107" fmla="*/ 1304349 w 2334182"/>
                  <a:gd name="connsiteY107" fmla="*/ 820 h 2236619"/>
                  <a:gd name="connsiteX108" fmla="*/ 1399557 w 2334182"/>
                  <a:gd name="connsiteY108" fmla="*/ 8195 h 2236619"/>
                  <a:gd name="connsiteX109" fmla="*/ 1490005 w 2334182"/>
                  <a:gd name="connsiteY109" fmla="*/ 20490 h 2236619"/>
                  <a:gd name="connsiteX110" fmla="*/ 1576486 w 2334182"/>
                  <a:gd name="connsiteY110" fmla="*/ 38520 h 2236619"/>
                  <a:gd name="connsiteX111" fmla="*/ 1658999 w 2334182"/>
                  <a:gd name="connsiteY111" fmla="*/ 60649 h 2236619"/>
                  <a:gd name="connsiteX112" fmla="*/ 1735165 w 2334182"/>
                  <a:gd name="connsiteY112" fmla="*/ 89334 h 2236619"/>
                  <a:gd name="connsiteX113" fmla="*/ 1808952 w 2334182"/>
                  <a:gd name="connsiteY113" fmla="*/ 120478 h 2236619"/>
                  <a:gd name="connsiteX114" fmla="*/ 1876391 w 2334182"/>
                  <a:gd name="connsiteY114" fmla="*/ 157358 h 2236619"/>
                  <a:gd name="connsiteX115" fmla="*/ 1939862 w 2334182"/>
                  <a:gd name="connsiteY115" fmla="*/ 199157 h 2236619"/>
                  <a:gd name="connsiteX116" fmla="*/ 2000955 w 2334182"/>
                  <a:gd name="connsiteY116" fmla="*/ 245873 h 2236619"/>
                  <a:gd name="connsiteX117" fmla="*/ 2055699 w 2334182"/>
                  <a:gd name="connsiteY117" fmla="*/ 295866 h 2236619"/>
                  <a:gd name="connsiteX118" fmla="*/ 2105683 w 2334182"/>
                  <a:gd name="connsiteY118" fmla="*/ 351598 h 2236619"/>
                  <a:gd name="connsiteX119" fmla="*/ 2152493 w 2334182"/>
                  <a:gd name="connsiteY119" fmla="*/ 409787 h 2236619"/>
                  <a:gd name="connsiteX120" fmla="*/ 2193750 w 2334182"/>
                  <a:gd name="connsiteY120" fmla="*/ 472075 h 2236619"/>
                  <a:gd name="connsiteX121" fmla="*/ 2231834 w 2334182"/>
                  <a:gd name="connsiteY121" fmla="*/ 537641 h 2236619"/>
                  <a:gd name="connsiteX122" fmla="*/ 2257223 w 2334182"/>
                  <a:gd name="connsiteY122" fmla="*/ 592553 h 2236619"/>
                  <a:gd name="connsiteX123" fmla="*/ 2279437 w 2334182"/>
                  <a:gd name="connsiteY123" fmla="*/ 654021 h 2236619"/>
                  <a:gd name="connsiteX124" fmla="*/ 2299273 w 2334182"/>
                  <a:gd name="connsiteY124" fmla="*/ 721226 h 2236619"/>
                  <a:gd name="connsiteX125" fmla="*/ 2315141 w 2334182"/>
                  <a:gd name="connsiteY125" fmla="*/ 794168 h 2236619"/>
                  <a:gd name="connsiteX126" fmla="*/ 2327042 w 2334182"/>
                  <a:gd name="connsiteY126" fmla="*/ 868749 h 2236619"/>
                  <a:gd name="connsiteX127" fmla="*/ 2332595 w 2334182"/>
                  <a:gd name="connsiteY127" fmla="*/ 945790 h 2236619"/>
                  <a:gd name="connsiteX128" fmla="*/ 2334182 w 2334182"/>
                  <a:gd name="connsiteY128" fmla="*/ 1024469 h 2236619"/>
                  <a:gd name="connsiteX129" fmla="*/ 2329422 w 2334182"/>
                  <a:gd name="connsiteY129" fmla="*/ 1102329 h 2236619"/>
                  <a:gd name="connsiteX130" fmla="*/ 2319901 w 2334182"/>
                  <a:gd name="connsiteY130" fmla="*/ 1178549 h 2236619"/>
                  <a:gd name="connsiteX131" fmla="*/ 2302446 w 2334182"/>
                  <a:gd name="connsiteY131" fmla="*/ 1253131 h 2236619"/>
                  <a:gd name="connsiteX132" fmla="*/ 2279438 w 2334182"/>
                  <a:gd name="connsiteY132" fmla="*/ 1317056 h 2236619"/>
                  <a:gd name="connsiteX133" fmla="*/ 2251669 w 2334182"/>
                  <a:gd name="connsiteY133" fmla="*/ 1376887 h 2236619"/>
                  <a:gd name="connsiteX134" fmla="*/ 2218347 w 2334182"/>
                  <a:gd name="connsiteY134" fmla="*/ 1431798 h 2236619"/>
                  <a:gd name="connsiteX135" fmla="*/ 2184230 w 2334182"/>
                  <a:gd name="connsiteY135" fmla="*/ 1485070 h 2236619"/>
                  <a:gd name="connsiteX136" fmla="*/ 2146146 w 2334182"/>
                  <a:gd name="connsiteY136" fmla="*/ 1537523 h 2236619"/>
                  <a:gd name="connsiteX137" fmla="*/ 2108857 w 2334182"/>
                  <a:gd name="connsiteY137" fmla="*/ 1586698 h 2236619"/>
                  <a:gd name="connsiteX138" fmla="*/ 2071567 w 2334182"/>
                  <a:gd name="connsiteY138" fmla="*/ 1637511 h 2236619"/>
                  <a:gd name="connsiteX139" fmla="*/ 2035070 w 2334182"/>
                  <a:gd name="connsiteY139" fmla="*/ 1688324 h 2236619"/>
                  <a:gd name="connsiteX140" fmla="*/ 2010476 w 2334182"/>
                  <a:gd name="connsiteY140" fmla="*/ 1729303 h 2236619"/>
                  <a:gd name="connsiteX141" fmla="*/ 1990641 w 2334182"/>
                  <a:gd name="connsiteY141" fmla="*/ 1776019 h 2236619"/>
                  <a:gd name="connsiteX142" fmla="*/ 1974772 w 2334182"/>
                  <a:gd name="connsiteY142" fmla="*/ 1825194 h 2236619"/>
                  <a:gd name="connsiteX143" fmla="*/ 1962078 w 2334182"/>
                  <a:gd name="connsiteY143" fmla="*/ 1878466 h 2236619"/>
                  <a:gd name="connsiteX144" fmla="*/ 1960491 w 2334182"/>
                  <a:gd name="connsiteY144" fmla="*/ 1903872 h 2236619"/>
                  <a:gd name="connsiteX145" fmla="*/ 1962078 w 2334182"/>
                  <a:gd name="connsiteY145" fmla="*/ 1934197 h 2236619"/>
                  <a:gd name="connsiteX146" fmla="*/ 1966044 w 2334182"/>
                  <a:gd name="connsiteY146" fmla="*/ 1971077 h 2236619"/>
                  <a:gd name="connsiteX147" fmla="*/ 1971598 w 2334182"/>
                  <a:gd name="connsiteY147" fmla="*/ 2009597 h 2236619"/>
                  <a:gd name="connsiteX148" fmla="*/ 1980326 w 2334182"/>
                  <a:gd name="connsiteY148" fmla="*/ 2051395 h 2236619"/>
                  <a:gd name="connsiteX149" fmla="*/ 1990640 w 2334182"/>
                  <a:gd name="connsiteY149" fmla="*/ 2093195 h 2236619"/>
                  <a:gd name="connsiteX150" fmla="*/ 1991123 w 2334182"/>
                  <a:gd name="connsiteY150" fmla="*/ 2095075 h 2236619"/>
                  <a:gd name="connsiteX151" fmla="*/ 1211165 w 2334182"/>
                  <a:gd name="connsiteY151" fmla="*/ 2159073 h 2236619"/>
                  <a:gd name="connsiteX152" fmla="*/ 1185737 w 2334182"/>
                  <a:gd name="connsiteY152" fmla="*/ 2196789 h 2236619"/>
                  <a:gd name="connsiteX153" fmla="*/ 951135 w 2334182"/>
                  <a:gd name="connsiteY153" fmla="*/ 2223889 h 2236619"/>
                  <a:gd name="connsiteX154" fmla="*/ 947319 w 2334182"/>
                  <a:gd name="connsiteY154" fmla="*/ 2215311 h 2236619"/>
                  <a:gd name="connsiteX155" fmla="*/ 933038 w 2334182"/>
                  <a:gd name="connsiteY155" fmla="*/ 2191544 h 2236619"/>
                  <a:gd name="connsiteX156" fmla="*/ 917170 w 2334182"/>
                  <a:gd name="connsiteY156" fmla="*/ 2176791 h 2236619"/>
                  <a:gd name="connsiteX157" fmla="*/ 899716 w 2334182"/>
                  <a:gd name="connsiteY157" fmla="*/ 2169415 h 2236619"/>
                  <a:gd name="connsiteX158" fmla="*/ 879881 w 2334182"/>
                  <a:gd name="connsiteY158" fmla="*/ 2166136 h 2236619"/>
                  <a:gd name="connsiteX159" fmla="*/ 856872 w 2334182"/>
                  <a:gd name="connsiteY159" fmla="*/ 2167777 h 2236619"/>
                  <a:gd name="connsiteX160" fmla="*/ 833864 w 2334182"/>
                  <a:gd name="connsiteY160" fmla="*/ 2171054 h 2236619"/>
                  <a:gd name="connsiteX161" fmla="*/ 812442 w 2334182"/>
                  <a:gd name="connsiteY161" fmla="*/ 2176791 h 2236619"/>
                  <a:gd name="connsiteX162" fmla="*/ 791813 w 2334182"/>
                  <a:gd name="connsiteY162" fmla="*/ 2182528 h 2236619"/>
                  <a:gd name="connsiteX163" fmla="*/ 772771 w 2334182"/>
                  <a:gd name="connsiteY163" fmla="*/ 2188264 h 2236619"/>
                  <a:gd name="connsiteX164" fmla="*/ 758490 w 2334182"/>
                  <a:gd name="connsiteY164" fmla="*/ 2193182 h 2236619"/>
                  <a:gd name="connsiteX165" fmla="*/ 724374 w 2334182"/>
                  <a:gd name="connsiteY165" fmla="*/ 2204657 h 2236619"/>
                  <a:gd name="connsiteX166" fmla="*/ 685497 w 2334182"/>
                  <a:gd name="connsiteY166" fmla="*/ 2215311 h 2236619"/>
                  <a:gd name="connsiteX167" fmla="*/ 641861 w 2334182"/>
                  <a:gd name="connsiteY167" fmla="*/ 2224326 h 2236619"/>
                  <a:gd name="connsiteX168" fmla="*/ 595844 w 2334182"/>
                  <a:gd name="connsiteY168" fmla="*/ 2230063 h 2236619"/>
                  <a:gd name="connsiteX169" fmla="*/ 549827 w 2334182"/>
                  <a:gd name="connsiteY169" fmla="*/ 2234981 h 2236619"/>
                  <a:gd name="connsiteX170" fmla="*/ 503016 w 2334182"/>
                  <a:gd name="connsiteY170" fmla="*/ 2236619 h 2236619"/>
                  <a:gd name="connsiteX171" fmla="*/ 458585 w 2334182"/>
                  <a:gd name="connsiteY171" fmla="*/ 2233342 h 2236619"/>
                  <a:gd name="connsiteX172" fmla="*/ 416535 w 2334182"/>
                  <a:gd name="connsiteY172" fmla="*/ 2225965 h 2236619"/>
                  <a:gd name="connsiteX173" fmla="*/ 393527 w 2334182"/>
                  <a:gd name="connsiteY173" fmla="*/ 2220229 h 2236619"/>
                  <a:gd name="connsiteX174" fmla="*/ 370518 w 2334182"/>
                  <a:gd name="connsiteY174" fmla="*/ 2209574 h 2236619"/>
                  <a:gd name="connsiteX175" fmla="*/ 347509 w 2334182"/>
                  <a:gd name="connsiteY175" fmla="*/ 2197280 h 2236619"/>
                  <a:gd name="connsiteX176" fmla="*/ 327675 w 2334182"/>
                  <a:gd name="connsiteY176" fmla="*/ 2182528 h 2236619"/>
                  <a:gd name="connsiteX177" fmla="*/ 307047 w 2334182"/>
                  <a:gd name="connsiteY177" fmla="*/ 2164497 h 2236619"/>
                  <a:gd name="connsiteX178" fmla="*/ 291178 w 2334182"/>
                  <a:gd name="connsiteY178" fmla="*/ 2145647 h 2236619"/>
                  <a:gd name="connsiteX179" fmla="*/ 280070 w 2334182"/>
                  <a:gd name="connsiteY179" fmla="*/ 2121880 h 2236619"/>
                  <a:gd name="connsiteX180" fmla="*/ 271342 w 2334182"/>
                  <a:gd name="connsiteY180" fmla="*/ 2094833 h 2236619"/>
                  <a:gd name="connsiteX181" fmla="*/ 268169 w 2334182"/>
                  <a:gd name="connsiteY181" fmla="*/ 2065329 h 2236619"/>
                  <a:gd name="connsiteX182" fmla="*/ 271342 w 2334182"/>
                  <a:gd name="connsiteY182" fmla="*/ 2032546 h 2236619"/>
                  <a:gd name="connsiteX183" fmla="*/ 275310 w 2334182"/>
                  <a:gd name="connsiteY183" fmla="*/ 2009597 h 2236619"/>
                  <a:gd name="connsiteX184" fmla="*/ 280864 w 2334182"/>
                  <a:gd name="connsiteY184" fmla="*/ 1984191 h 2236619"/>
                  <a:gd name="connsiteX185" fmla="*/ 287211 w 2334182"/>
                  <a:gd name="connsiteY185" fmla="*/ 1957964 h 2236619"/>
                  <a:gd name="connsiteX186" fmla="*/ 289591 w 2334182"/>
                  <a:gd name="connsiteY186" fmla="*/ 1932558 h 2236619"/>
                  <a:gd name="connsiteX187" fmla="*/ 289591 w 2334182"/>
                  <a:gd name="connsiteY187" fmla="*/ 1905512 h 2236619"/>
                  <a:gd name="connsiteX188" fmla="*/ 282450 w 2334182"/>
                  <a:gd name="connsiteY188" fmla="*/ 1881745 h 2236619"/>
                  <a:gd name="connsiteX189" fmla="*/ 275310 w 2334182"/>
                  <a:gd name="connsiteY189" fmla="*/ 1868630 h 2236619"/>
                  <a:gd name="connsiteX190" fmla="*/ 262615 w 2334182"/>
                  <a:gd name="connsiteY190" fmla="*/ 1856338 h 2236619"/>
                  <a:gd name="connsiteX191" fmla="*/ 249128 w 2334182"/>
                  <a:gd name="connsiteY191" fmla="*/ 1847322 h 2236619"/>
                  <a:gd name="connsiteX192" fmla="*/ 234847 w 2334182"/>
                  <a:gd name="connsiteY192" fmla="*/ 1839945 h 2236619"/>
                  <a:gd name="connsiteX193" fmla="*/ 220565 w 2334182"/>
                  <a:gd name="connsiteY193" fmla="*/ 1829291 h 2236619"/>
                  <a:gd name="connsiteX194" fmla="*/ 209457 w 2334182"/>
                  <a:gd name="connsiteY194" fmla="*/ 1817817 h 2236619"/>
                  <a:gd name="connsiteX195" fmla="*/ 200730 w 2334182"/>
                  <a:gd name="connsiteY195" fmla="*/ 1803065 h 2236619"/>
                  <a:gd name="connsiteX196" fmla="*/ 197557 w 2334182"/>
                  <a:gd name="connsiteY196" fmla="*/ 1786674 h 2236619"/>
                  <a:gd name="connsiteX197" fmla="*/ 199143 w 2334182"/>
                  <a:gd name="connsiteY197" fmla="*/ 1770281 h 2236619"/>
                  <a:gd name="connsiteX198" fmla="*/ 204697 w 2334182"/>
                  <a:gd name="connsiteY198" fmla="*/ 1754709 h 2236619"/>
                  <a:gd name="connsiteX199" fmla="*/ 211838 w 2334182"/>
                  <a:gd name="connsiteY199" fmla="*/ 1741596 h 2236619"/>
                  <a:gd name="connsiteX200" fmla="*/ 216598 w 2334182"/>
                  <a:gd name="connsiteY200" fmla="*/ 1728483 h 2236619"/>
                  <a:gd name="connsiteX201" fmla="*/ 193590 w 2334182"/>
                  <a:gd name="connsiteY201" fmla="*/ 1712092 h 2236619"/>
                  <a:gd name="connsiteX202" fmla="*/ 177722 w 2334182"/>
                  <a:gd name="connsiteY202" fmla="*/ 1695701 h 2236619"/>
                  <a:gd name="connsiteX203" fmla="*/ 168994 w 2334182"/>
                  <a:gd name="connsiteY203" fmla="*/ 1679309 h 2236619"/>
                  <a:gd name="connsiteX204" fmla="*/ 167408 w 2334182"/>
                  <a:gd name="connsiteY204" fmla="*/ 1661278 h 2236619"/>
                  <a:gd name="connsiteX205" fmla="*/ 169787 w 2334182"/>
                  <a:gd name="connsiteY205" fmla="*/ 1644887 h 2236619"/>
                  <a:gd name="connsiteX206" fmla="*/ 176135 w 2334182"/>
                  <a:gd name="connsiteY206" fmla="*/ 1626857 h 2236619"/>
                  <a:gd name="connsiteX207" fmla="*/ 184862 w 2334182"/>
                  <a:gd name="connsiteY207" fmla="*/ 1608826 h 2236619"/>
                  <a:gd name="connsiteX208" fmla="*/ 194383 w 2334182"/>
                  <a:gd name="connsiteY208" fmla="*/ 1590796 h 2236619"/>
                  <a:gd name="connsiteX209" fmla="*/ 203111 w 2334182"/>
                  <a:gd name="connsiteY209" fmla="*/ 1571944 h 2236619"/>
                  <a:gd name="connsiteX210" fmla="*/ 211838 w 2334182"/>
                  <a:gd name="connsiteY210" fmla="*/ 1553914 h 2236619"/>
                  <a:gd name="connsiteX211" fmla="*/ 216598 w 2334182"/>
                  <a:gd name="connsiteY211" fmla="*/ 1534245 h 2236619"/>
                  <a:gd name="connsiteX212" fmla="*/ 200730 w 2334182"/>
                  <a:gd name="connsiteY212" fmla="*/ 1519492 h 2236619"/>
                  <a:gd name="connsiteX213" fmla="*/ 178514 w 2334182"/>
                  <a:gd name="connsiteY213" fmla="*/ 1508018 h 2236619"/>
                  <a:gd name="connsiteX214" fmla="*/ 153919 w 2334182"/>
                  <a:gd name="connsiteY214" fmla="*/ 1497364 h 2236619"/>
                  <a:gd name="connsiteX215" fmla="*/ 128531 w 2334182"/>
                  <a:gd name="connsiteY215" fmla="*/ 1488349 h 2236619"/>
                  <a:gd name="connsiteX216" fmla="*/ 102348 w 2334182"/>
                  <a:gd name="connsiteY216" fmla="*/ 1479333 h 2236619"/>
                  <a:gd name="connsiteX217" fmla="*/ 76166 w 2334182"/>
                  <a:gd name="connsiteY217" fmla="*/ 1470318 h 2236619"/>
                  <a:gd name="connsiteX218" fmla="*/ 51571 w 2334182"/>
                  <a:gd name="connsiteY218" fmla="*/ 1459663 h 2236619"/>
                  <a:gd name="connsiteX219" fmla="*/ 31736 w 2334182"/>
                  <a:gd name="connsiteY219" fmla="*/ 1448189 h 2236619"/>
                  <a:gd name="connsiteX220" fmla="*/ 14281 w 2334182"/>
                  <a:gd name="connsiteY220" fmla="*/ 1431798 h 2236619"/>
                  <a:gd name="connsiteX221" fmla="*/ 3967 w 2334182"/>
                  <a:gd name="connsiteY221" fmla="*/ 1412128 h 2236619"/>
                  <a:gd name="connsiteX222" fmla="*/ 0 w 2334182"/>
                  <a:gd name="connsiteY222" fmla="*/ 1391638 h 2236619"/>
                  <a:gd name="connsiteX223" fmla="*/ 3174 w 2334182"/>
                  <a:gd name="connsiteY223" fmla="*/ 1371969 h 2236619"/>
                  <a:gd name="connsiteX224" fmla="*/ 10314 w 2334182"/>
                  <a:gd name="connsiteY224" fmla="*/ 1353938 h 2236619"/>
                  <a:gd name="connsiteX225" fmla="*/ 21422 w 2334182"/>
                  <a:gd name="connsiteY225" fmla="*/ 1339185 h 2236619"/>
                  <a:gd name="connsiteX226" fmla="*/ 34909 w 2334182"/>
                  <a:gd name="connsiteY226" fmla="*/ 1324433 h 2236619"/>
                  <a:gd name="connsiteX227" fmla="*/ 47604 w 2334182"/>
                  <a:gd name="connsiteY227" fmla="*/ 1312140 h 2236619"/>
                  <a:gd name="connsiteX228" fmla="*/ 57919 w 2334182"/>
                  <a:gd name="connsiteY228" fmla="*/ 1302305 h 2236619"/>
                  <a:gd name="connsiteX229" fmla="*/ 88068 w 2334182"/>
                  <a:gd name="connsiteY229" fmla="*/ 1266244 h 2236619"/>
                  <a:gd name="connsiteX230" fmla="*/ 119803 w 2334182"/>
                  <a:gd name="connsiteY230" fmla="*/ 1233461 h 2236619"/>
                  <a:gd name="connsiteX231" fmla="*/ 151540 w 2334182"/>
                  <a:gd name="connsiteY231" fmla="*/ 1200677 h 2236619"/>
                  <a:gd name="connsiteX232" fmla="*/ 181689 w 2334182"/>
                  <a:gd name="connsiteY232" fmla="*/ 1164615 h 2236619"/>
                  <a:gd name="connsiteX233" fmla="*/ 210251 w 2334182"/>
                  <a:gd name="connsiteY233" fmla="*/ 1129374 h 2236619"/>
                  <a:gd name="connsiteX234" fmla="*/ 236433 w 2334182"/>
                  <a:gd name="connsiteY234" fmla="*/ 1089215 h 2236619"/>
                  <a:gd name="connsiteX235" fmla="*/ 257855 w 2334182"/>
                  <a:gd name="connsiteY235" fmla="*/ 1045778 h 2236619"/>
                  <a:gd name="connsiteX236" fmla="*/ 269756 w 2334182"/>
                  <a:gd name="connsiteY236" fmla="*/ 1009716 h 2236619"/>
                  <a:gd name="connsiteX237" fmla="*/ 273723 w 2334182"/>
                  <a:gd name="connsiteY237" fmla="*/ 974475 h 2236619"/>
                  <a:gd name="connsiteX238" fmla="*/ 273723 w 2334182"/>
                  <a:gd name="connsiteY238" fmla="*/ 936775 h 2236619"/>
                  <a:gd name="connsiteX239" fmla="*/ 272930 w 2334182"/>
                  <a:gd name="connsiteY239" fmla="*/ 896615 h 2236619"/>
                  <a:gd name="connsiteX240" fmla="*/ 271342 w 2334182"/>
                  <a:gd name="connsiteY240" fmla="*/ 856456 h 2236619"/>
                  <a:gd name="connsiteX241" fmla="*/ 272930 w 2334182"/>
                  <a:gd name="connsiteY241" fmla="*/ 813019 h 2236619"/>
                  <a:gd name="connsiteX242" fmla="*/ 276896 w 2334182"/>
                  <a:gd name="connsiteY242" fmla="*/ 767123 h 2236619"/>
                  <a:gd name="connsiteX243" fmla="*/ 321327 w 2334182"/>
                  <a:gd name="connsiteY243" fmla="*/ 577800 h 2236619"/>
                  <a:gd name="connsiteX244" fmla="*/ 349096 w 2334182"/>
                  <a:gd name="connsiteY244" fmla="*/ 508956 h 2236619"/>
                  <a:gd name="connsiteX245" fmla="*/ 382419 w 2334182"/>
                  <a:gd name="connsiteY245" fmla="*/ 445030 h 2236619"/>
                  <a:gd name="connsiteX246" fmla="*/ 421295 w 2334182"/>
                  <a:gd name="connsiteY246" fmla="*/ 385200 h 2236619"/>
                  <a:gd name="connsiteX247" fmla="*/ 465726 w 2334182"/>
                  <a:gd name="connsiteY247" fmla="*/ 328650 h 2236619"/>
                  <a:gd name="connsiteX248" fmla="*/ 514917 w 2334182"/>
                  <a:gd name="connsiteY248" fmla="*/ 277017 h 2236619"/>
                  <a:gd name="connsiteX249" fmla="*/ 568074 w 2334182"/>
                  <a:gd name="connsiteY249" fmla="*/ 229481 h 2236619"/>
                  <a:gd name="connsiteX250" fmla="*/ 625993 w 2334182"/>
                  <a:gd name="connsiteY250" fmla="*/ 186044 h 2236619"/>
                  <a:gd name="connsiteX251" fmla="*/ 686291 w 2334182"/>
                  <a:gd name="connsiteY251" fmla="*/ 147523 h 2236619"/>
                  <a:gd name="connsiteX252" fmla="*/ 751351 w 2334182"/>
                  <a:gd name="connsiteY252" fmla="*/ 113101 h 2236619"/>
                  <a:gd name="connsiteX253" fmla="*/ 817996 w 2334182"/>
                  <a:gd name="connsiteY253" fmla="*/ 84416 h 2236619"/>
                  <a:gd name="connsiteX254" fmla="*/ 885434 w 2334182"/>
                  <a:gd name="connsiteY254" fmla="*/ 59010 h 2236619"/>
                  <a:gd name="connsiteX255" fmla="*/ 1112347 w 2334182"/>
                  <a:gd name="connsiteY255" fmla="*/ 7377 h 2236619"/>
                  <a:gd name="connsiteX0" fmla="*/ 1083647 w 2334182"/>
                  <a:gd name="connsiteY0" fmla="*/ 171768 h 2236619"/>
                  <a:gd name="connsiteX1" fmla="*/ 950300 w 2334182"/>
                  <a:gd name="connsiteY1" fmla="*/ 202779 h 2236619"/>
                  <a:gd name="connsiteX2" fmla="*/ 907661 w 2334182"/>
                  <a:gd name="connsiteY2" fmla="*/ 218284 h 2236619"/>
                  <a:gd name="connsiteX3" fmla="*/ 862695 w 2334182"/>
                  <a:gd name="connsiteY3" fmla="*/ 235340 h 2236619"/>
                  <a:gd name="connsiteX4" fmla="*/ 819281 w 2334182"/>
                  <a:gd name="connsiteY4" fmla="*/ 254722 h 2236619"/>
                  <a:gd name="connsiteX5" fmla="*/ 775091 w 2334182"/>
                  <a:gd name="connsiteY5" fmla="*/ 277980 h 2236619"/>
                  <a:gd name="connsiteX6" fmla="*/ 733227 w 2334182"/>
                  <a:gd name="connsiteY6" fmla="*/ 302787 h 2236619"/>
                  <a:gd name="connsiteX7" fmla="*/ 692138 w 2334182"/>
                  <a:gd name="connsiteY7" fmla="*/ 329922 h 2236619"/>
                  <a:gd name="connsiteX8" fmla="*/ 654149 w 2334182"/>
                  <a:gd name="connsiteY8" fmla="*/ 360932 h 2236619"/>
                  <a:gd name="connsiteX9" fmla="*/ 618487 w 2334182"/>
                  <a:gd name="connsiteY9" fmla="*/ 394269 h 2236619"/>
                  <a:gd name="connsiteX10" fmla="*/ 586702 w 2334182"/>
                  <a:gd name="connsiteY10" fmla="*/ 431482 h 2236619"/>
                  <a:gd name="connsiteX11" fmla="*/ 558017 w 2334182"/>
                  <a:gd name="connsiteY11" fmla="*/ 469469 h 2236619"/>
                  <a:gd name="connsiteX12" fmla="*/ 535534 w 2334182"/>
                  <a:gd name="connsiteY12" fmla="*/ 511334 h 2236619"/>
                  <a:gd name="connsiteX13" fmla="*/ 516928 w 2334182"/>
                  <a:gd name="connsiteY13" fmla="*/ 557074 h 2236619"/>
                  <a:gd name="connsiteX14" fmla="*/ 506075 w 2334182"/>
                  <a:gd name="connsiteY14" fmla="*/ 604366 h 2236619"/>
                  <a:gd name="connsiteX15" fmla="*/ 500647 w 2334182"/>
                  <a:gd name="connsiteY15" fmla="*/ 657083 h 2236619"/>
                  <a:gd name="connsiteX16" fmla="*/ 502973 w 2334182"/>
                  <a:gd name="connsiteY16" fmla="*/ 693521 h 2236619"/>
                  <a:gd name="connsiteX17" fmla="*/ 513051 w 2334182"/>
                  <a:gd name="connsiteY17" fmla="*/ 727633 h 2236619"/>
                  <a:gd name="connsiteX18" fmla="*/ 527007 w 2334182"/>
                  <a:gd name="connsiteY18" fmla="*/ 758644 h 2236619"/>
                  <a:gd name="connsiteX19" fmla="*/ 547163 w 2334182"/>
                  <a:gd name="connsiteY19" fmla="*/ 786552 h 2236619"/>
                  <a:gd name="connsiteX20" fmla="*/ 568095 w 2334182"/>
                  <a:gd name="connsiteY20" fmla="*/ 812912 h 2236619"/>
                  <a:gd name="connsiteX21" fmla="*/ 592129 w 2334182"/>
                  <a:gd name="connsiteY21" fmla="*/ 836170 h 2236619"/>
                  <a:gd name="connsiteX22" fmla="*/ 616162 w 2334182"/>
                  <a:gd name="connsiteY22" fmla="*/ 854001 h 2236619"/>
                  <a:gd name="connsiteX23" fmla="*/ 640970 w 2334182"/>
                  <a:gd name="connsiteY23" fmla="*/ 871056 h 2236619"/>
                  <a:gd name="connsiteX24" fmla="*/ 673532 w 2334182"/>
                  <a:gd name="connsiteY24" fmla="*/ 883460 h 2236619"/>
                  <a:gd name="connsiteX25" fmla="*/ 709194 w 2334182"/>
                  <a:gd name="connsiteY25" fmla="*/ 891988 h 2236619"/>
                  <a:gd name="connsiteX26" fmla="*/ 748732 w 2334182"/>
                  <a:gd name="connsiteY26" fmla="*/ 898190 h 2236619"/>
                  <a:gd name="connsiteX27" fmla="*/ 790596 w 2334182"/>
                  <a:gd name="connsiteY27" fmla="*/ 902067 h 2236619"/>
                  <a:gd name="connsiteX28" fmla="*/ 834786 w 2334182"/>
                  <a:gd name="connsiteY28" fmla="*/ 905168 h 2236619"/>
                  <a:gd name="connsiteX29" fmla="*/ 878201 w 2334182"/>
                  <a:gd name="connsiteY29" fmla="*/ 905943 h 2236619"/>
                  <a:gd name="connsiteX30" fmla="*/ 923167 w 2334182"/>
                  <a:gd name="connsiteY30" fmla="*/ 905943 h 2236619"/>
                  <a:gd name="connsiteX31" fmla="*/ 968132 w 2334182"/>
                  <a:gd name="connsiteY31" fmla="*/ 907493 h 2236619"/>
                  <a:gd name="connsiteX32" fmla="*/ 1010772 w 2334182"/>
                  <a:gd name="connsiteY32" fmla="*/ 910595 h 2236619"/>
                  <a:gd name="connsiteX33" fmla="*/ 1050310 w 2334182"/>
                  <a:gd name="connsiteY33" fmla="*/ 913696 h 2236619"/>
                  <a:gd name="connsiteX34" fmla="*/ 1086747 w 2334182"/>
                  <a:gd name="connsiteY34" fmla="*/ 919122 h 2236619"/>
                  <a:gd name="connsiteX35" fmla="*/ 1120859 w 2334182"/>
                  <a:gd name="connsiteY35" fmla="*/ 927650 h 2236619"/>
                  <a:gd name="connsiteX36" fmla="*/ 1148768 w 2334182"/>
                  <a:gd name="connsiteY36" fmla="*/ 938505 h 2236619"/>
                  <a:gd name="connsiteX37" fmla="*/ 1169700 w 2334182"/>
                  <a:gd name="connsiteY37" fmla="*/ 954009 h 2236619"/>
                  <a:gd name="connsiteX38" fmla="*/ 1186756 w 2334182"/>
                  <a:gd name="connsiteY38" fmla="*/ 971065 h 2236619"/>
                  <a:gd name="connsiteX39" fmla="*/ 1202261 w 2334182"/>
                  <a:gd name="connsiteY39" fmla="*/ 991222 h 2236619"/>
                  <a:gd name="connsiteX40" fmla="*/ 1213891 w 2334182"/>
                  <a:gd name="connsiteY40" fmla="*/ 1010604 h 2236619"/>
                  <a:gd name="connsiteX41" fmla="*/ 1224744 w 2334182"/>
                  <a:gd name="connsiteY41" fmla="*/ 1033086 h 2236619"/>
                  <a:gd name="connsiteX42" fmla="*/ 1233272 w 2334182"/>
                  <a:gd name="connsiteY42" fmla="*/ 1054018 h 2236619"/>
                  <a:gd name="connsiteX43" fmla="*/ 1241801 w 2334182"/>
                  <a:gd name="connsiteY43" fmla="*/ 1076501 h 2236619"/>
                  <a:gd name="connsiteX44" fmla="*/ 1250328 w 2334182"/>
                  <a:gd name="connsiteY44" fmla="*/ 1099759 h 2236619"/>
                  <a:gd name="connsiteX45" fmla="*/ 1260407 w 2334182"/>
                  <a:gd name="connsiteY45" fmla="*/ 1120691 h 2236619"/>
                  <a:gd name="connsiteX46" fmla="*/ 1269710 w 2334182"/>
                  <a:gd name="connsiteY46" fmla="*/ 1141624 h 2236619"/>
                  <a:gd name="connsiteX47" fmla="*/ 1281339 w 2334182"/>
                  <a:gd name="connsiteY47" fmla="*/ 1161780 h 2236619"/>
                  <a:gd name="connsiteX48" fmla="*/ 1293743 w 2334182"/>
                  <a:gd name="connsiteY48" fmla="*/ 1179611 h 2236619"/>
                  <a:gd name="connsiteX49" fmla="*/ 1309248 w 2334182"/>
                  <a:gd name="connsiteY49" fmla="*/ 1196668 h 2236619"/>
                  <a:gd name="connsiteX50" fmla="*/ 1327855 w 2334182"/>
                  <a:gd name="connsiteY50" fmla="*/ 1210622 h 2236619"/>
                  <a:gd name="connsiteX51" fmla="*/ 1350338 w 2334182"/>
                  <a:gd name="connsiteY51" fmla="*/ 1222251 h 2236619"/>
                  <a:gd name="connsiteX52" fmla="*/ 1377471 w 2334182"/>
                  <a:gd name="connsiteY52" fmla="*/ 1231555 h 2236619"/>
                  <a:gd name="connsiteX53" fmla="*/ 1406932 w 2334182"/>
                  <a:gd name="connsiteY53" fmla="*/ 1237756 h 2236619"/>
                  <a:gd name="connsiteX54" fmla="*/ 1441818 w 2334182"/>
                  <a:gd name="connsiteY54" fmla="*/ 1240082 h 2236619"/>
                  <a:gd name="connsiteX55" fmla="*/ 1484458 w 2334182"/>
                  <a:gd name="connsiteY55" fmla="*/ 1239307 h 2236619"/>
                  <a:gd name="connsiteX56" fmla="*/ 1502289 w 2334182"/>
                  <a:gd name="connsiteY56" fmla="*/ 1267216 h 2236619"/>
                  <a:gd name="connsiteX57" fmla="*/ 1523996 w 2334182"/>
                  <a:gd name="connsiteY57" fmla="*/ 1296677 h 2236619"/>
                  <a:gd name="connsiteX58" fmla="*/ 1548805 w 2334182"/>
                  <a:gd name="connsiteY58" fmla="*/ 1327687 h 2236619"/>
                  <a:gd name="connsiteX59" fmla="*/ 1577490 w 2334182"/>
                  <a:gd name="connsiteY59" fmla="*/ 1357146 h 2236619"/>
                  <a:gd name="connsiteX60" fmla="*/ 1606949 w 2334182"/>
                  <a:gd name="connsiteY60" fmla="*/ 1385831 h 2236619"/>
                  <a:gd name="connsiteX61" fmla="*/ 1636410 w 2334182"/>
                  <a:gd name="connsiteY61" fmla="*/ 1406764 h 2236619"/>
                  <a:gd name="connsiteX62" fmla="*/ 1665870 w 2334182"/>
                  <a:gd name="connsiteY62" fmla="*/ 1422268 h 2236619"/>
                  <a:gd name="connsiteX63" fmla="*/ 1691453 w 2334182"/>
                  <a:gd name="connsiteY63" fmla="*/ 1429246 h 2236619"/>
                  <a:gd name="connsiteX64" fmla="*/ 1720914 w 2334182"/>
                  <a:gd name="connsiteY64" fmla="*/ 1430797 h 2236619"/>
                  <a:gd name="connsiteX65" fmla="*/ 1753474 w 2334182"/>
                  <a:gd name="connsiteY65" fmla="*/ 1429246 h 2236619"/>
                  <a:gd name="connsiteX66" fmla="*/ 1787587 w 2334182"/>
                  <a:gd name="connsiteY66" fmla="*/ 1426145 h 2236619"/>
                  <a:gd name="connsiteX67" fmla="*/ 1822473 w 2334182"/>
                  <a:gd name="connsiteY67" fmla="*/ 1419168 h 2236619"/>
                  <a:gd name="connsiteX68" fmla="*/ 1856584 w 2334182"/>
                  <a:gd name="connsiteY68" fmla="*/ 1410640 h 2236619"/>
                  <a:gd name="connsiteX69" fmla="*/ 1889921 w 2334182"/>
                  <a:gd name="connsiteY69" fmla="*/ 1401336 h 2236619"/>
                  <a:gd name="connsiteX70" fmla="*/ 1920156 w 2334182"/>
                  <a:gd name="connsiteY70" fmla="*/ 1389708 h 2236619"/>
                  <a:gd name="connsiteX71" fmla="*/ 1948066 w 2334182"/>
                  <a:gd name="connsiteY71" fmla="*/ 1378853 h 2236619"/>
                  <a:gd name="connsiteX72" fmla="*/ 1968998 w 2334182"/>
                  <a:gd name="connsiteY72" fmla="*/ 1367225 h 2236619"/>
                  <a:gd name="connsiteX73" fmla="*/ 1986054 w 2334182"/>
                  <a:gd name="connsiteY73" fmla="*/ 1357146 h 2236619"/>
                  <a:gd name="connsiteX74" fmla="*/ 2011638 w 2334182"/>
                  <a:gd name="connsiteY74" fmla="*/ 1337766 h 2236619"/>
                  <a:gd name="connsiteX75" fmla="*/ 2036446 w 2334182"/>
                  <a:gd name="connsiteY75" fmla="*/ 1315283 h 2236619"/>
                  <a:gd name="connsiteX76" fmla="*/ 2060480 w 2334182"/>
                  <a:gd name="connsiteY76" fmla="*/ 1291250 h 2236619"/>
                  <a:gd name="connsiteX77" fmla="*/ 2084513 w 2334182"/>
                  <a:gd name="connsiteY77" fmla="*/ 1265666 h 2236619"/>
                  <a:gd name="connsiteX78" fmla="*/ 2106995 w 2334182"/>
                  <a:gd name="connsiteY78" fmla="*/ 1236205 h 2236619"/>
                  <a:gd name="connsiteX79" fmla="*/ 2127153 w 2334182"/>
                  <a:gd name="connsiteY79" fmla="*/ 1205195 h 2236619"/>
                  <a:gd name="connsiteX80" fmla="*/ 2144983 w 2334182"/>
                  <a:gd name="connsiteY80" fmla="*/ 1171083 h 2236619"/>
                  <a:gd name="connsiteX81" fmla="*/ 2160488 w 2334182"/>
                  <a:gd name="connsiteY81" fmla="*/ 1133095 h 2236619"/>
                  <a:gd name="connsiteX82" fmla="*/ 2172117 w 2334182"/>
                  <a:gd name="connsiteY82" fmla="*/ 1093557 h 2236619"/>
                  <a:gd name="connsiteX83" fmla="*/ 2180645 w 2334182"/>
                  <a:gd name="connsiteY83" fmla="*/ 1048591 h 2236619"/>
                  <a:gd name="connsiteX84" fmla="*/ 2183747 w 2334182"/>
                  <a:gd name="connsiteY84" fmla="*/ 1002076 h 2236619"/>
                  <a:gd name="connsiteX85" fmla="*/ 2182196 w 2334182"/>
                  <a:gd name="connsiteY85" fmla="*/ 950133 h 2236619"/>
                  <a:gd name="connsiteX86" fmla="*/ 2175218 w 2334182"/>
                  <a:gd name="connsiteY86" fmla="*/ 895090 h 2236619"/>
                  <a:gd name="connsiteX87" fmla="*/ 2158162 w 2334182"/>
                  <a:gd name="connsiteY87" fmla="*/ 812912 h 2236619"/>
                  <a:gd name="connsiteX88" fmla="*/ 2137231 w 2334182"/>
                  <a:gd name="connsiteY88" fmla="*/ 736936 h 2236619"/>
                  <a:gd name="connsiteX89" fmla="*/ 2110096 w 2334182"/>
                  <a:gd name="connsiteY89" fmla="*/ 664061 h 2236619"/>
                  <a:gd name="connsiteX90" fmla="*/ 2077535 w 2334182"/>
                  <a:gd name="connsiteY90" fmla="*/ 595837 h 2236619"/>
                  <a:gd name="connsiteX91" fmla="*/ 2041098 w 2334182"/>
                  <a:gd name="connsiteY91" fmla="*/ 533041 h 2236619"/>
                  <a:gd name="connsiteX92" fmla="*/ 1997683 w 2334182"/>
                  <a:gd name="connsiteY92" fmla="*/ 473346 h 2236619"/>
                  <a:gd name="connsiteX93" fmla="*/ 1951167 w 2334182"/>
                  <a:gd name="connsiteY93" fmla="*/ 419853 h 2236619"/>
                  <a:gd name="connsiteX94" fmla="*/ 1896899 w 2334182"/>
                  <a:gd name="connsiteY94" fmla="*/ 371786 h 2236619"/>
                  <a:gd name="connsiteX95" fmla="*/ 1841079 w 2334182"/>
                  <a:gd name="connsiteY95" fmla="*/ 326821 h 2236619"/>
                  <a:gd name="connsiteX96" fmla="*/ 1777508 w 2334182"/>
                  <a:gd name="connsiteY96" fmla="*/ 288833 h 2236619"/>
                  <a:gd name="connsiteX97" fmla="*/ 1710061 w 2334182"/>
                  <a:gd name="connsiteY97" fmla="*/ 254722 h 2236619"/>
                  <a:gd name="connsiteX98" fmla="*/ 1637960 w 2334182"/>
                  <a:gd name="connsiteY98" fmla="*/ 225261 h 2236619"/>
                  <a:gd name="connsiteX99" fmla="*/ 1560433 w 2334182"/>
                  <a:gd name="connsiteY99" fmla="*/ 202779 h 2236619"/>
                  <a:gd name="connsiteX100" fmla="*/ 1477481 w 2334182"/>
                  <a:gd name="connsiteY100" fmla="*/ 184948 h 2236619"/>
                  <a:gd name="connsiteX101" fmla="*/ 1391427 w 2334182"/>
                  <a:gd name="connsiteY101" fmla="*/ 171768 h 2236619"/>
                  <a:gd name="connsiteX102" fmla="*/ 1298395 w 2334182"/>
                  <a:gd name="connsiteY102" fmla="*/ 164791 h 2236619"/>
                  <a:gd name="connsiteX103" fmla="*/ 1200712 w 2334182"/>
                  <a:gd name="connsiteY103" fmla="*/ 163240 h 2236619"/>
                  <a:gd name="connsiteX104" fmla="*/ 1083647 w 2334182"/>
                  <a:gd name="connsiteY104" fmla="*/ 171768 h 2236619"/>
                  <a:gd name="connsiteX105" fmla="*/ 1112347 w 2334182"/>
                  <a:gd name="connsiteY105" fmla="*/ 7377 h 2236619"/>
                  <a:gd name="connsiteX106" fmla="*/ 1202794 w 2334182"/>
                  <a:gd name="connsiteY106" fmla="*/ 0 h 2236619"/>
                  <a:gd name="connsiteX107" fmla="*/ 1304349 w 2334182"/>
                  <a:gd name="connsiteY107" fmla="*/ 820 h 2236619"/>
                  <a:gd name="connsiteX108" fmla="*/ 1399557 w 2334182"/>
                  <a:gd name="connsiteY108" fmla="*/ 8195 h 2236619"/>
                  <a:gd name="connsiteX109" fmla="*/ 1490005 w 2334182"/>
                  <a:gd name="connsiteY109" fmla="*/ 20490 h 2236619"/>
                  <a:gd name="connsiteX110" fmla="*/ 1576486 w 2334182"/>
                  <a:gd name="connsiteY110" fmla="*/ 38520 h 2236619"/>
                  <a:gd name="connsiteX111" fmla="*/ 1658999 w 2334182"/>
                  <a:gd name="connsiteY111" fmla="*/ 60649 h 2236619"/>
                  <a:gd name="connsiteX112" fmla="*/ 1735165 w 2334182"/>
                  <a:gd name="connsiteY112" fmla="*/ 89334 h 2236619"/>
                  <a:gd name="connsiteX113" fmla="*/ 1808952 w 2334182"/>
                  <a:gd name="connsiteY113" fmla="*/ 120478 h 2236619"/>
                  <a:gd name="connsiteX114" fmla="*/ 1876391 w 2334182"/>
                  <a:gd name="connsiteY114" fmla="*/ 157358 h 2236619"/>
                  <a:gd name="connsiteX115" fmla="*/ 1939862 w 2334182"/>
                  <a:gd name="connsiteY115" fmla="*/ 199157 h 2236619"/>
                  <a:gd name="connsiteX116" fmla="*/ 2000955 w 2334182"/>
                  <a:gd name="connsiteY116" fmla="*/ 245873 h 2236619"/>
                  <a:gd name="connsiteX117" fmla="*/ 2055699 w 2334182"/>
                  <a:gd name="connsiteY117" fmla="*/ 295866 h 2236619"/>
                  <a:gd name="connsiteX118" fmla="*/ 2105683 w 2334182"/>
                  <a:gd name="connsiteY118" fmla="*/ 351598 h 2236619"/>
                  <a:gd name="connsiteX119" fmla="*/ 2152493 w 2334182"/>
                  <a:gd name="connsiteY119" fmla="*/ 409787 h 2236619"/>
                  <a:gd name="connsiteX120" fmla="*/ 2193750 w 2334182"/>
                  <a:gd name="connsiteY120" fmla="*/ 472075 h 2236619"/>
                  <a:gd name="connsiteX121" fmla="*/ 2231834 w 2334182"/>
                  <a:gd name="connsiteY121" fmla="*/ 537641 h 2236619"/>
                  <a:gd name="connsiteX122" fmla="*/ 2257223 w 2334182"/>
                  <a:gd name="connsiteY122" fmla="*/ 592553 h 2236619"/>
                  <a:gd name="connsiteX123" fmla="*/ 2279437 w 2334182"/>
                  <a:gd name="connsiteY123" fmla="*/ 654021 h 2236619"/>
                  <a:gd name="connsiteX124" fmla="*/ 2299273 w 2334182"/>
                  <a:gd name="connsiteY124" fmla="*/ 721226 h 2236619"/>
                  <a:gd name="connsiteX125" fmla="*/ 2315141 w 2334182"/>
                  <a:gd name="connsiteY125" fmla="*/ 794168 h 2236619"/>
                  <a:gd name="connsiteX126" fmla="*/ 2327042 w 2334182"/>
                  <a:gd name="connsiteY126" fmla="*/ 868749 h 2236619"/>
                  <a:gd name="connsiteX127" fmla="*/ 2332595 w 2334182"/>
                  <a:gd name="connsiteY127" fmla="*/ 945790 h 2236619"/>
                  <a:gd name="connsiteX128" fmla="*/ 2334182 w 2334182"/>
                  <a:gd name="connsiteY128" fmla="*/ 1024469 h 2236619"/>
                  <a:gd name="connsiteX129" fmla="*/ 2329422 w 2334182"/>
                  <a:gd name="connsiteY129" fmla="*/ 1102329 h 2236619"/>
                  <a:gd name="connsiteX130" fmla="*/ 2319901 w 2334182"/>
                  <a:gd name="connsiteY130" fmla="*/ 1178549 h 2236619"/>
                  <a:gd name="connsiteX131" fmla="*/ 2302446 w 2334182"/>
                  <a:gd name="connsiteY131" fmla="*/ 1253131 h 2236619"/>
                  <a:gd name="connsiteX132" fmla="*/ 2279438 w 2334182"/>
                  <a:gd name="connsiteY132" fmla="*/ 1317056 h 2236619"/>
                  <a:gd name="connsiteX133" fmla="*/ 2251669 w 2334182"/>
                  <a:gd name="connsiteY133" fmla="*/ 1376887 h 2236619"/>
                  <a:gd name="connsiteX134" fmla="*/ 2218347 w 2334182"/>
                  <a:gd name="connsiteY134" fmla="*/ 1431798 h 2236619"/>
                  <a:gd name="connsiteX135" fmla="*/ 2184230 w 2334182"/>
                  <a:gd name="connsiteY135" fmla="*/ 1485070 h 2236619"/>
                  <a:gd name="connsiteX136" fmla="*/ 2146146 w 2334182"/>
                  <a:gd name="connsiteY136" fmla="*/ 1537523 h 2236619"/>
                  <a:gd name="connsiteX137" fmla="*/ 2108857 w 2334182"/>
                  <a:gd name="connsiteY137" fmla="*/ 1586698 h 2236619"/>
                  <a:gd name="connsiteX138" fmla="*/ 2071567 w 2334182"/>
                  <a:gd name="connsiteY138" fmla="*/ 1637511 h 2236619"/>
                  <a:gd name="connsiteX139" fmla="*/ 2035070 w 2334182"/>
                  <a:gd name="connsiteY139" fmla="*/ 1688324 h 2236619"/>
                  <a:gd name="connsiteX140" fmla="*/ 2010476 w 2334182"/>
                  <a:gd name="connsiteY140" fmla="*/ 1729303 h 2236619"/>
                  <a:gd name="connsiteX141" fmla="*/ 1990641 w 2334182"/>
                  <a:gd name="connsiteY141" fmla="*/ 1776019 h 2236619"/>
                  <a:gd name="connsiteX142" fmla="*/ 1974772 w 2334182"/>
                  <a:gd name="connsiteY142" fmla="*/ 1825194 h 2236619"/>
                  <a:gd name="connsiteX143" fmla="*/ 1962078 w 2334182"/>
                  <a:gd name="connsiteY143" fmla="*/ 1878466 h 2236619"/>
                  <a:gd name="connsiteX144" fmla="*/ 1960491 w 2334182"/>
                  <a:gd name="connsiteY144" fmla="*/ 1903872 h 2236619"/>
                  <a:gd name="connsiteX145" fmla="*/ 1962078 w 2334182"/>
                  <a:gd name="connsiteY145" fmla="*/ 1934197 h 2236619"/>
                  <a:gd name="connsiteX146" fmla="*/ 1966044 w 2334182"/>
                  <a:gd name="connsiteY146" fmla="*/ 1971077 h 2236619"/>
                  <a:gd name="connsiteX147" fmla="*/ 1971598 w 2334182"/>
                  <a:gd name="connsiteY147" fmla="*/ 2009597 h 2236619"/>
                  <a:gd name="connsiteX148" fmla="*/ 1980326 w 2334182"/>
                  <a:gd name="connsiteY148" fmla="*/ 2051395 h 2236619"/>
                  <a:gd name="connsiteX149" fmla="*/ 1990640 w 2334182"/>
                  <a:gd name="connsiteY149" fmla="*/ 2093195 h 2236619"/>
                  <a:gd name="connsiteX150" fmla="*/ 1991123 w 2334182"/>
                  <a:gd name="connsiteY150" fmla="*/ 2095075 h 2236619"/>
                  <a:gd name="connsiteX151" fmla="*/ 1211165 w 2334182"/>
                  <a:gd name="connsiteY151" fmla="*/ 2159073 h 2236619"/>
                  <a:gd name="connsiteX152" fmla="*/ 951135 w 2334182"/>
                  <a:gd name="connsiteY152" fmla="*/ 2223889 h 2236619"/>
                  <a:gd name="connsiteX153" fmla="*/ 947319 w 2334182"/>
                  <a:gd name="connsiteY153" fmla="*/ 2215311 h 2236619"/>
                  <a:gd name="connsiteX154" fmla="*/ 933038 w 2334182"/>
                  <a:gd name="connsiteY154" fmla="*/ 2191544 h 2236619"/>
                  <a:gd name="connsiteX155" fmla="*/ 917170 w 2334182"/>
                  <a:gd name="connsiteY155" fmla="*/ 2176791 h 2236619"/>
                  <a:gd name="connsiteX156" fmla="*/ 899716 w 2334182"/>
                  <a:gd name="connsiteY156" fmla="*/ 2169415 h 2236619"/>
                  <a:gd name="connsiteX157" fmla="*/ 879881 w 2334182"/>
                  <a:gd name="connsiteY157" fmla="*/ 2166136 h 2236619"/>
                  <a:gd name="connsiteX158" fmla="*/ 856872 w 2334182"/>
                  <a:gd name="connsiteY158" fmla="*/ 2167777 h 2236619"/>
                  <a:gd name="connsiteX159" fmla="*/ 833864 w 2334182"/>
                  <a:gd name="connsiteY159" fmla="*/ 2171054 h 2236619"/>
                  <a:gd name="connsiteX160" fmla="*/ 812442 w 2334182"/>
                  <a:gd name="connsiteY160" fmla="*/ 2176791 h 2236619"/>
                  <a:gd name="connsiteX161" fmla="*/ 791813 w 2334182"/>
                  <a:gd name="connsiteY161" fmla="*/ 2182528 h 2236619"/>
                  <a:gd name="connsiteX162" fmla="*/ 772771 w 2334182"/>
                  <a:gd name="connsiteY162" fmla="*/ 2188264 h 2236619"/>
                  <a:gd name="connsiteX163" fmla="*/ 758490 w 2334182"/>
                  <a:gd name="connsiteY163" fmla="*/ 2193182 h 2236619"/>
                  <a:gd name="connsiteX164" fmla="*/ 724374 w 2334182"/>
                  <a:gd name="connsiteY164" fmla="*/ 2204657 h 2236619"/>
                  <a:gd name="connsiteX165" fmla="*/ 685497 w 2334182"/>
                  <a:gd name="connsiteY165" fmla="*/ 2215311 h 2236619"/>
                  <a:gd name="connsiteX166" fmla="*/ 641861 w 2334182"/>
                  <a:gd name="connsiteY166" fmla="*/ 2224326 h 2236619"/>
                  <a:gd name="connsiteX167" fmla="*/ 595844 w 2334182"/>
                  <a:gd name="connsiteY167" fmla="*/ 2230063 h 2236619"/>
                  <a:gd name="connsiteX168" fmla="*/ 549827 w 2334182"/>
                  <a:gd name="connsiteY168" fmla="*/ 2234981 h 2236619"/>
                  <a:gd name="connsiteX169" fmla="*/ 503016 w 2334182"/>
                  <a:gd name="connsiteY169" fmla="*/ 2236619 h 2236619"/>
                  <a:gd name="connsiteX170" fmla="*/ 458585 w 2334182"/>
                  <a:gd name="connsiteY170" fmla="*/ 2233342 h 2236619"/>
                  <a:gd name="connsiteX171" fmla="*/ 416535 w 2334182"/>
                  <a:gd name="connsiteY171" fmla="*/ 2225965 h 2236619"/>
                  <a:gd name="connsiteX172" fmla="*/ 393527 w 2334182"/>
                  <a:gd name="connsiteY172" fmla="*/ 2220229 h 2236619"/>
                  <a:gd name="connsiteX173" fmla="*/ 370518 w 2334182"/>
                  <a:gd name="connsiteY173" fmla="*/ 2209574 h 2236619"/>
                  <a:gd name="connsiteX174" fmla="*/ 347509 w 2334182"/>
                  <a:gd name="connsiteY174" fmla="*/ 2197280 h 2236619"/>
                  <a:gd name="connsiteX175" fmla="*/ 327675 w 2334182"/>
                  <a:gd name="connsiteY175" fmla="*/ 2182528 h 2236619"/>
                  <a:gd name="connsiteX176" fmla="*/ 307047 w 2334182"/>
                  <a:gd name="connsiteY176" fmla="*/ 2164497 h 2236619"/>
                  <a:gd name="connsiteX177" fmla="*/ 291178 w 2334182"/>
                  <a:gd name="connsiteY177" fmla="*/ 2145647 h 2236619"/>
                  <a:gd name="connsiteX178" fmla="*/ 280070 w 2334182"/>
                  <a:gd name="connsiteY178" fmla="*/ 2121880 h 2236619"/>
                  <a:gd name="connsiteX179" fmla="*/ 271342 w 2334182"/>
                  <a:gd name="connsiteY179" fmla="*/ 2094833 h 2236619"/>
                  <a:gd name="connsiteX180" fmla="*/ 268169 w 2334182"/>
                  <a:gd name="connsiteY180" fmla="*/ 2065329 h 2236619"/>
                  <a:gd name="connsiteX181" fmla="*/ 271342 w 2334182"/>
                  <a:gd name="connsiteY181" fmla="*/ 2032546 h 2236619"/>
                  <a:gd name="connsiteX182" fmla="*/ 275310 w 2334182"/>
                  <a:gd name="connsiteY182" fmla="*/ 2009597 h 2236619"/>
                  <a:gd name="connsiteX183" fmla="*/ 280864 w 2334182"/>
                  <a:gd name="connsiteY183" fmla="*/ 1984191 h 2236619"/>
                  <a:gd name="connsiteX184" fmla="*/ 287211 w 2334182"/>
                  <a:gd name="connsiteY184" fmla="*/ 1957964 h 2236619"/>
                  <a:gd name="connsiteX185" fmla="*/ 289591 w 2334182"/>
                  <a:gd name="connsiteY185" fmla="*/ 1932558 h 2236619"/>
                  <a:gd name="connsiteX186" fmla="*/ 289591 w 2334182"/>
                  <a:gd name="connsiteY186" fmla="*/ 1905512 h 2236619"/>
                  <a:gd name="connsiteX187" fmla="*/ 282450 w 2334182"/>
                  <a:gd name="connsiteY187" fmla="*/ 1881745 h 2236619"/>
                  <a:gd name="connsiteX188" fmla="*/ 275310 w 2334182"/>
                  <a:gd name="connsiteY188" fmla="*/ 1868630 h 2236619"/>
                  <a:gd name="connsiteX189" fmla="*/ 262615 w 2334182"/>
                  <a:gd name="connsiteY189" fmla="*/ 1856338 h 2236619"/>
                  <a:gd name="connsiteX190" fmla="*/ 249128 w 2334182"/>
                  <a:gd name="connsiteY190" fmla="*/ 1847322 h 2236619"/>
                  <a:gd name="connsiteX191" fmla="*/ 234847 w 2334182"/>
                  <a:gd name="connsiteY191" fmla="*/ 1839945 h 2236619"/>
                  <a:gd name="connsiteX192" fmla="*/ 220565 w 2334182"/>
                  <a:gd name="connsiteY192" fmla="*/ 1829291 h 2236619"/>
                  <a:gd name="connsiteX193" fmla="*/ 209457 w 2334182"/>
                  <a:gd name="connsiteY193" fmla="*/ 1817817 h 2236619"/>
                  <a:gd name="connsiteX194" fmla="*/ 200730 w 2334182"/>
                  <a:gd name="connsiteY194" fmla="*/ 1803065 h 2236619"/>
                  <a:gd name="connsiteX195" fmla="*/ 197557 w 2334182"/>
                  <a:gd name="connsiteY195" fmla="*/ 1786674 h 2236619"/>
                  <a:gd name="connsiteX196" fmla="*/ 199143 w 2334182"/>
                  <a:gd name="connsiteY196" fmla="*/ 1770281 h 2236619"/>
                  <a:gd name="connsiteX197" fmla="*/ 204697 w 2334182"/>
                  <a:gd name="connsiteY197" fmla="*/ 1754709 h 2236619"/>
                  <a:gd name="connsiteX198" fmla="*/ 211838 w 2334182"/>
                  <a:gd name="connsiteY198" fmla="*/ 1741596 h 2236619"/>
                  <a:gd name="connsiteX199" fmla="*/ 216598 w 2334182"/>
                  <a:gd name="connsiteY199" fmla="*/ 1728483 h 2236619"/>
                  <a:gd name="connsiteX200" fmla="*/ 193590 w 2334182"/>
                  <a:gd name="connsiteY200" fmla="*/ 1712092 h 2236619"/>
                  <a:gd name="connsiteX201" fmla="*/ 177722 w 2334182"/>
                  <a:gd name="connsiteY201" fmla="*/ 1695701 h 2236619"/>
                  <a:gd name="connsiteX202" fmla="*/ 168994 w 2334182"/>
                  <a:gd name="connsiteY202" fmla="*/ 1679309 h 2236619"/>
                  <a:gd name="connsiteX203" fmla="*/ 167408 w 2334182"/>
                  <a:gd name="connsiteY203" fmla="*/ 1661278 h 2236619"/>
                  <a:gd name="connsiteX204" fmla="*/ 169787 w 2334182"/>
                  <a:gd name="connsiteY204" fmla="*/ 1644887 h 2236619"/>
                  <a:gd name="connsiteX205" fmla="*/ 176135 w 2334182"/>
                  <a:gd name="connsiteY205" fmla="*/ 1626857 h 2236619"/>
                  <a:gd name="connsiteX206" fmla="*/ 184862 w 2334182"/>
                  <a:gd name="connsiteY206" fmla="*/ 1608826 h 2236619"/>
                  <a:gd name="connsiteX207" fmla="*/ 194383 w 2334182"/>
                  <a:gd name="connsiteY207" fmla="*/ 1590796 h 2236619"/>
                  <a:gd name="connsiteX208" fmla="*/ 203111 w 2334182"/>
                  <a:gd name="connsiteY208" fmla="*/ 1571944 h 2236619"/>
                  <a:gd name="connsiteX209" fmla="*/ 211838 w 2334182"/>
                  <a:gd name="connsiteY209" fmla="*/ 1553914 h 2236619"/>
                  <a:gd name="connsiteX210" fmla="*/ 216598 w 2334182"/>
                  <a:gd name="connsiteY210" fmla="*/ 1534245 h 2236619"/>
                  <a:gd name="connsiteX211" fmla="*/ 200730 w 2334182"/>
                  <a:gd name="connsiteY211" fmla="*/ 1519492 h 2236619"/>
                  <a:gd name="connsiteX212" fmla="*/ 178514 w 2334182"/>
                  <a:gd name="connsiteY212" fmla="*/ 1508018 h 2236619"/>
                  <a:gd name="connsiteX213" fmla="*/ 153919 w 2334182"/>
                  <a:gd name="connsiteY213" fmla="*/ 1497364 h 2236619"/>
                  <a:gd name="connsiteX214" fmla="*/ 128531 w 2334182"/>
                  <a:gd name="connsiteY214" fmla="*/ 1488349 h 2236619"/>
                  <a:gd name="connsiteX215" fmla="*/ 102348 w 2334182"/>
                  <a:gd name="connsiteY215" fmla="*/ 1479333 h 2236619"/>
                  <a:gd name="connsiteX216" fmla="*/ 76166 w 2334182"/>
                  <a:gd name="connsiteY216" fmla="*/ 1470318 h 2236619"/>
                  <a:gd name="connsiteX217" fmla="*/ 51571 w 2334182"/>
                  <a:gd name="connsiteY217" fmla="*/ 1459663 h 2236619"/>
                  <a:gd name="connsiteX218" fmla="*/ 31736 w 2334182"/>
                  <a:gd name="connsiteY218" fmla="*/ 1448189 h 2236619"/>
                  <a:gd name="connsiteX219" fmla="*/ 14281 w 2334182"/>
                  <a:gd name="connsiteY219" fmla="*/ 1431798 h 2236619"/>
                  <a:gd name="connsiteX220" fmla="*/ 3967 w 2334182"/>
                  <a:gd name="connsiteY220" fmla="*/ 1412128 h 2236619"/>
                  <a:gd name="connsiteX221" fmla="*/ 0 w 2334182"/>
                  <a:gd name="connsiteY221" fmla="*/ 1391638 h 2236619"/>
                  <a:gd name="connsiteX222" fmla="*/ 3174 w 2334182"/>
                  <a:gd name="connsiteY222" fmla="*/ 1371969 h 2236619"/>
                  <a:gd name="connsiteX223" fmla="*/ 10314 w 2334182"/>
                  <a:gd name="connsiteY223" fmla="*/ 1353938 h 2236619"/>
                  <a:gd name="connsiteX224" fmla="*/ 21422 w 2334182"/>
                  <a:gd name="connsiteY224" fmla="*/ 1339185 h 2236619"/>
                  <a:gd name="connsiteX225" fmla="*/ 34909 w 2334182"/>
                  <a:gd name="connsiteY225" fmla="*/ 1324433 h 2236619"/>
                  <a:gd name="connsiteX226" fmla="*/ 47604 w 2334182"/>
                  <a:gd name="connsiteY226" fmla="*/ 1312140 h 2236619"/>
                  <a:gd name="connsiteX227" fmla="*/ 57919 w 2334182"/>
                  <a:gd name="connsiteY227" fmla="*/ 1302305 h 2236619"/>
                  <a:gd name="connsiteX228" fmla="*/ 88068 w 2334182"/>
                  <a:gd name="connsiteY228" fmla="*/ 1266244 h 2236619"/>
                  <a:gd name="connsiteX229" fmla="*/ 119803 w 2334182"/>
                  <a:gd name="connsiteY229" fmla="*/ 1233461 h 2236619"/>
                  <a:gd name="connsiteX230" fmla="*/ 151540 w 2334182"/>
                  <a:gd name="connsiteY230" fmla="*/ 1200677 h 2236619"/>
                  <a:gd name="connsiteX231" fmla="*/ 181689 w 2334182"/>
                  <a:gd name="connsiteY231" fmla="*/ 1164615 h 2236619"/>
                  <a:gd name="connsiteX232" fmla="*/ 210251 w 2334182"/>
                  <a:gd name="connsiteY232" fmla="*/ 1129374 h 2236619"/>
                  <a:gd name="connsiteX233" fmla="*/ 236433 w 2334182"/>
                  <a:gd name="connsiteY233" fmla="*/ 1089215 h 2236619"/>
                  <a:gd name="connsiteX234" fmla="*/ 257855 w 2334182"/>
                  <a:gd name="connsiteY234" fmla="*/ 1045778 h 2236619"/>
                  <a:gd name="connsiteX235" fmla="*/ 269756 w 2334182"/>
                  <a:gd name="connsiteY235" fmla="*/ 1009716 h 2236619"/>
                  <a:gd name="connsiteX236" fmla="*/ 273723 w 2334182"/>
                  <a:gd name="connsiteY236" fmla="*/ 974475 h 2236619"/>
                  <a:gd name="connsiteX237" fmla="*/ 273723 w 2334182"/>
                  <a:gd name="connsiteY237" fmla="*/ 936775 h 2236619"/>
                  <a:gd name="connsiteX238" fmla="*/ 272930 w 2334182"/>
                  <a:gd name="connsiteY238" fmla="*/ 896615 h 2236619"/>
                  <a:gd name="connsiteX239" fmla="*/ 271342 w 2334182"/>
                  <a:gd name="connsiteY239" fmla="*/ 856456 h 2236619"/>
                  <a:gd name="connsiteX240" fmla="*/ 272930 w 2334182"/>
                  <a:gd name="connsiteY240" fmla="*/ 813019 h 2236619"/>
                  <a:gd name="connsiteX241" fmla="*/ 276896 w 2334182"/>
                  <a:gd name="connsiteY241" fmla="*/ 767123 h 2236619"/>
                  <a:gd name="connsiteX242" fmla="*/ 321327 w 2334182"/>
                  <a:gd name="connsiteY242" fmla="*/ 577800 h 2236619"/>
                  <a:gd name="connsiteX243" fmla="*/ 349096 w 2334182"/>
                  <a:gd name="connsiteY243" fmla="*/ 508956 h 2236619"/>
                  <a:gd name="connsiteX244" fmla="*/ 382419 w 2334182"/>
                  <a:gd name="connsiteY244" fmla="*/ 445030 h 2236619"/>
                  <a:gd name="connsiteX245" fmla="*/ 421295 w 2334182"/>
                  <a:gd name="connsiteY245" fmla="*/ 385200 h 2236619"/>
                  <a:gd name="connsiteX246" fmla="*/ 465726 w 2334182"/>
                  <a:gd name="connsiteY246" fmla="*/ 328650 h 2236619"/>
                  <a:gd name="connsiteX247" fmla="*/ 514917 w 2334182"/>
                  <a:gd name="connsiteY247" fmla="*/ 277017 h 2236619"/>
                  <a:gd name="connsiteX248" fmla="*/ 568074 w 2334182"/>
                  <a:gd name="connsiteY248" fmla="*/ 229481 h 2236619"/>
                  <a:gd name="connsiteX249" fmla="*/ 625993 w 2334182"/>
                  <a:gd name="connsiteY249" fmla="*/ 186044 h 2236619"/>
                  <a:gd name="connsiteX250" fmla="*/ 686291 w 2334182"/>
                  <a:gd name="connsiteY250" fmla="*/ 147523 h 2236619"/>
                  <a:gd name="connsiteX251" fmla="*/ 751351 w 2334182"/>
                  <a:gd name="connsiteY251" fmla="*/ 113101 h 2236619"/>
                  <a:gd name="connsiteX252" fmla="*/ 817996 w 2334182"/>
                  <a:gd name="connsiteY252" fmla="*/ 84416 h 2236619"/>
                  <a:gd name="connsiteX253" fmla="*/ 885434 w 2334182"/>
                  <a:gd name="connsiteY253" fmla="*/ 59010 h 2236619"/>
                  <a:gd name="connsiteX254" fmla="*/ 1112347 w 2334182"/>
                  <a:gd name="connsiteY254" fmla="*/ 7377 h 2236619"/>
                  <a:gd name="connsiteX0" fmla="*/ 1083647 w 2334182"/>
                  <a:gd name="connsiteY0" fmla="*/ 171768 h 2236619"/>
                  <a:gd name="connsiteX1" fmla="*/ 950300 w 2334182"/>
                  <a:gd name="connsiteY1" fmla="*/ 202779 h 2236619"/>
                  <a:gd name="connsiteX2" fmla="*/ 907661 w 2334182"/>
                  <a:gd name="connsiteY2" fmla="*/ 218284 h 2236619"/>
                  <a:gd name="connsiteX3" fmla="*/ 862695 w 2334182"/>
                  <a:gd name="connsiteY3" fmla="*/ 235340 h 2236619"/>
                  <a:gd name="connsiteX4" fmla="*/ 819281 w 2334182"/>
                  <a:gd name="connsiteY4" fmla="*/ 254722 h 2236619"/>
                  <a:gd name="connsiteX5" fmla="*/ 775091 w 2334182"/>
                  <a:gd name="connsiteY5" fmla="*/ 277980 h 2236619"/>
                  <a:gd name="connsiteX6" fmla="*/ 733227 w 2334182"/>
                  <a:gd name="connsiteY6" fmla="*/ 302787 h 2236619"/>
                  <a:gd name="connsiteX7" fmla="*/ 692138 w 2334182"/>
                  <a:gd name="connsiteY7" fmla="*/ 329922 h 2236619"/>
                  <a:gd name="connsiteX8" fmla="*/ 654149 w 2334182"/>
                  <a:gd name="connsiteY8" fmla="*/ 360932 h 2236619"/>
                  <a:gd name="connsiteX9" fmla="*/ 618487 w 2334182"/>
                  <a:gd name="connsiteY9" fmla="*/ 394269 h 2236619"/>
                  <a:gd name="connsiteX10" fmla="*/ 586702 w 2334182"/>
                  <a:gd name="connsiteY10" fmla="*/ 431482 h 2236619"/>
                  <a:gd name="connsiteX11" fmla="*/ 558017 w 2334182"/>
                  <a:gd name="connsiteY11" fmla="*/ 469469 h 2236619"/>
                  <a:gd name="connsiteX12" fmla="*/ 535534 w 2334182"/>
                  <a:gd name="connsiteY12" fmla="*/ 511334 h 2236619"/>
                  <a:gd name="connsiteX13" fmla="*/ 516928 w 2334182"/>
                  <a:gd name="connsiteY13" fmla="*/ 557074 h 2236619"/>
                  <a:gd name="connsiteX14" fmla="*/ 506075 w 2334182"/>
                  <a:gd name="connsiteY14" fmla="*/ 604366 h 2236619"/>
                  <a:gd name="connsiteX15" fmla="*/ 500647 w 2334182"/>
                  <a:gd name="connsiteY15" fmla="*/ 657083 h 2236619"/>
                  <a:gd name="connsiteX16" fmla="*/ 502973 w 2334182"/>
                  <a:gd name="connsiteY16" fmla="*/ 693521 h 2236619"/>
                  <a:gd name="connsiteX17" fmla="*/ 513051 w 2334182"/>
                  <a:gd name="connsiteY17" fmla="*/ 727633 h 2236619"/>
                  <a:gd name="connsiteX18" fmla="*/ 527007 w 2334182"/>
                  <a:gd name="connsiteY18" fmla="*/ 758644 h 2236619"/>
                  <a:gd name="connsiteX19" fmla="*/ 547163 w 2334182"/>
                  <a:gd name="connsiteY19" fmla="*/ 786552 h 2236619"/>
                  <a:gd name="connsiteX20" fmla="*/ 568095 w 2334182"/>
                  <a:gd name="connsiteY20" fmla="*/ 812912 h 2236619"/>
                  <a:gd name="connsiteX21" fmla="*/ 592129 w 2334182"/>
                  <a:gd name="connsiteY21" fmla="*/ 836170 h 2236619"/>
                  <a:gd name="connsiteX22" fmla="*/ 616162 w 2334182"/>
                  <a:gd name="connsiteY22" fmla="*/ 854001 h 2236619"/>
                  <a:gd name="connsiteX23" fmla="*/ 640970 w 2334182"/>
                  <a:gd name="connsiteY23" fmla="*/ 871056 h 2236619"/>
                  <a:gd name="connsiteX24" fmla="*/ 673532 w 2334182"/>
                  <a:gd name="connsiteY24" fmla="*/ 883460 h 2236619"/>
                  <a:gd name="connsiteX25" fmla="*/ 709194 w 2334182"/>
                  <a:gd name="connsiteY25" fmla="*/ 891988 h 2236619"/>
                  <a:gd name="connsiteX26" fmla="*/ 748732 w 2334182"/>
                  <a:gd name="connsiteY26" fmla="*/ 898190 h 2236619"/>
                  <a:gd name="connsiteX27" fmla="*/ 790596 w 2334182"/>
                  <a:gd name="connsiteY27" fmla="*/ 902067 h 2236619"/>
                  <a:gd name="connsiteX28" fmla="*/ 834786 w 2334182"/>
                  <a:gd name="connsiteY28" fmla="*/ 905168 h 2236619"/>
                  <a:gd name="connsiteX29" fmla="*/ 878201 w 2334182"/>
                  <a:gd name="connsiteY29" fmla="*/ 905943 h 2236619"/>
                  <a:gd name="connsiteX30" fmla="*/ 923167 w 2334182"/>
                  <a:gd name="connsiteY30" fmla="*/ 905943 h 2236619"/>
                  <a:gd name="connsiteX31" fmla="*/ 968132 w 2334182"/>
                  <a:gd name="connsiteY31" fmla="*/ 907493 h 2236619"/>
                  <a:gd name="connsiteX32" fmla="*/ 1010772 w 2334182"/>
                  <a:gd name="connsiteY32" fmla="*/ 910595 h 2236619"/>
                  <a:gd name="connsiteX33" fmla="*/ 1050310 w 2334182"/>
                  <a:gd name="connsiteY33" fmla="*/ 913696 h 2236619"/>
                  <a:gd name="connsiteX34" fmla="*/ 1086747 w 2334182"/>
                  <a:gd name="connsiteY34" fmla="*/ 919122 h 2236619"/>
                  <a:gd name="connsiteX35" fmla="*/ 1120859 w 2334182"/>
                  <a:gd name="connsiteY35" fmla="*/ 927650 h 2236619"/>
                  <a:gd name="connsiteX36" fmla="*/ 1148768 w 2334182"/>
                  <a:gd name="connsiteY36" fmla="*/ 938505 h 2236619"/>
                  <a:gd name="connsiteX37" fmla="*/ 1169700 w 2334182"/>
                  <a:gd name="connsiteY37" fmla="*/ 954009 h 2236619"/>
                  <a:gd name="connsiteX38" fmla="*/ 1186756 w 2334182"/>
                  <a:gd name="connsiteY38" fmla="*/ 971065 h 2236619"/>
                  <a:gd name="connsiteX39" fmla="*/ 1202261 w 2334182"/>
                  <a:gd name="connsiteY39" fmla="*/ 991222 h 2236619"/>
                  <a:gd name="connsiteX40" fmla="*/ 1213891 w 2334182"/>
                  <a:gd name="connsiteY40" fmla="*/ 1010604 h 2236619"/>
                  <a:gd name="connsiteX41" fmla="*/ 1224744 w 2334182"/>
                  <a:gd name="connsiteY41" fmla="*/ 1033086 h 2236619"/>
                  <a:gd name="connsiteX42" fmla="*/ 1233272 w 2334182"/>
                  <a:gd name="connsiteY42" fmla="*/ 1054018 h 2236619"/>
                  <a:gd name="connsiteX43" fmla="*/ 1241801 w 2334182"/>
                  <a:gd name="connsiteY43" fmla="*/ 1076501 h 2236619"/>
                  <a:gd name="connsiteX44" fmla="*/ 1250328 w 2334182"/>
                  <a:gd name="connsiteY44" fmla="*/ 1099759 h 2236619"/>
                  <a:gd name="connsiteX45" fmla="*/ 1260407 w 2334182"/>
                  <a:gd name="connsiteY45" fmla="*/ 1120691 h 2236619"/>
                  <a:gd name="connsiteX46" fmla="*/ 1269710 w 2334182"/>
                  <a:gd name="connsiteY46" fmla="*/ 1141624 h 2236619"/>
                  <a:gd name="connsiteX47" fmla="*/ 1281339 w 2334182"/>
                  <a:gd name="connsiteY47" fmla="*/ 1161780 h 2236619"/>
                  <a:gd name="connsiteX48" fmla="*/ 1293743 w 2334182"/>
                  <a:gd name="connsiteY48" fmla="*/ 1179611 h 2236619"/>
                  <a:gd name="connsiteX49" fmla="*/ 1309248 w 2334182"/>
                  <a:gd name="connsiteY49" fmla="*/ 1196668 h 2236619"/>
                  <a:gd name="connsiteX50" fmla="*/ 1327855 w 2334182"/>
                  <a:gd name="connsiteY50" fmla="*/ 1210622 h 2236619"/>
                  <a:gd name="connsiteX51" fmla="*/ 1350338 w 2334182"/>
                  <a:gd name="connsiteY51" fmla="*/ 1222251 h 2236619"/>
                  <a:gd name="connsiteX52" fmla="*/ 1377471 w 2334182"/>
                  <a:gd name="connsiteY52" fmla="*/ 1231555 h 2236619"/>
                  <a:gd name="connsiteX53" fmla="*/ 1406932 w 2334182"/>
                  <a:gd name="connsiteY53" fmla="*/ 1237756 h 2236619"/>
                  <a:gd name="connsiteX54" fmla="*/ 1441818 w 2334182"/>
                  <a:gd name="connsiteY54" fmla="*/ 1240082 h 2236619"/>
                  <a:gd name="connsiteX55" fmla="*/ 1484458 w 2334182"/>
                  <a:gd name="connsiteY55" fmla="*/ 1239307 h 2236619"/>
                  <a:gd name="connsiteX56" fmla="*/ 1502289 w 2334182"/>
                  <a:gd name="connsiteY56" fmla="*/ 1267216 h 2236619"/>
                  <a:gd name="connsiteX57" fmla="*/ 1523996 w 2334182"/>
                  <a:gd name="connsiteY57" fmla="*/ 1296677 h 2236619"/>
                  <a:gd name="connsiteX58" fmla="*/ 1548805 w 2334182"/>
                  <a:gd name="connsiteY58" fmla="*/ 1327687 h 2236619"/>
                  <a:gd name="connsiteX59" fmla="*/ 1577490 w 2334182"/>
                  <a:gd name="connsiteY59" fmla="*/ 1357146 h 2236619"/>
                  <a:gd name="connsiteX60" fmla="*/ 1606949 w 2334182"/>
                  <a:gd name="connsiteY60" fmla="*/ 1385831 h 2236619"/>
                  <a:gd name="connsiteX61" fmla="*/ 1636410 w 2334182"/>
                  <a:gd name="connsiteY61" fmla="*/ 1406764 h 2236619"/>
                  <a:gd name="connsiteX62" fmla="*/ 1665870 w 2334182"/>
                  <a:gd name="connsiteY62" fmla="*/ 1422268 h 2236619"/>
                  <a:gd name="connsiteX63" fmla="*/ 1691453 w 2334182"/>
                  <a:gd name="connsiteY63" fmla="*/ 1429246 h 2236619"/>
                  <a:gd name="connsiteX64" fmla="*/ 1720914 w 2334182"/>
                  <a:gd name="connsiteY64" fmla="*/ 1430797 h 2236619"/>
                  <a:gd name="connsiteX65" fmla="*/ 1753474 w 2334182"/>
                  <a:gd name="connsiteY65" fmla="*/ 1429246 h 2236619"/>
                  <a:gd name="connsiteX66" fmla="*/ 1787587 w 2334182"/>
                  <a:gd name="connsiteY66" fmla="*/ 1426145 h 2236619"/>
                  <a:gd name="connsiteX67" fmla="*/ 1822473 w 2334182"/>
                  <a:gd name="connsiteY67" fmla="*/ 1419168 h 2236619"/>
                  <a:gd name="connsiteX68" fmla="*/ 1856584 w 2334182"/>
                  <a:gd name="connsiteY68" fmla="*/ 1410640 h 2236619"/>
                  <a:gd name="connsiteX69" fmla="*/ 1889921 w 2334182"/>
                  <a:gd name="connsiteY69" fmla="*/ 1401336 h 2236619"/>
                  <a:gd name="connsiteX70" fmla="*/ 1920156 w 2334182"/>
                  <a:gd name="connsiteY70" fmla="*/ 1389708 h 2236619"/>
                  <a:gd name="connsiteX71" fmla="*/ 1948066 w 2334182"/>
                  <a:gd name="connsiteY71" fmla="*/ 1378853 h 2236619"/>
                  <a:gd name="connsiteX72" fmla="*/ 1968998 w 2334182"/>
                  <a:gd name="connsiteY72" fmla="*/ 1367225 h 2236619"/>
                  <a:gd name="connsiteX73" fmla="*/ 1986054 w 2334182"/>
                  <a:gd name="connsiteY73" fmla="*/ 1357146 h 2236619"/>
                  <a:gd name="connsiteX74" fmla="*/ 2011638 w 2334182"/>
                  <a:gd name="connsiteY74" fmla="*/ 1337766 h 2236619"/>
                  <a:gd name="connsiteX75" fmla="*/ 2036446 w 2334182"/>
                  <a:gd name="connsiteY75" fmla="*/ 1315283 h 2236619"/>
                  <a:gd name="connsiteX76" fmla="*/ 2060480 w 2334182"/>
                  <a:gd name="connsiteY76" fmla="*/ 1291250 h 2236619"/>
                  <a:gd name="connsiteX77" fmla="*/ 2084513 w 2334182"/>
                  <a:gd name="connsiteY77" fmla="*/ 1265666 h 2236619"/>
                  <a:gd name="connsiteX78" fmla="*/ 2106995 w 2334182"/>
                  <a:gd name="connsiteY78" fmla="*/ 1236205 h 2236619"/>
                  <a:gd name="connsiteX79" fmla="*/ 2127153 w 2334182"/>
                  <a:gd name="connsiteY79" fmla="*/ 1205195 h 2236619"/>
                  <a:gd name="connsiteX80" fmla="*/ 2144983 w 2334182"/>
                  <a:gd name="connsiteY80" fmla="*/ 1171083 h 2236619"/>
                  <a:gd name="connsiteX81" fmla="*/ 2160488 w 2334182"/>
                  <a:gd name="connsiteY81" fmla="*/ 1133095 h 2236619"/>
                  <a:gd name="connsiteX82" fmla="*/ 2172117 w 2334182"/>
                  <a:gd name="connsiteY82" fmla="*/ 1093557 h 2236619"/>
                  <a:gd name="connsiteX83" fmla="*/ 2180645 w 2334182"/>
                  <a:gd name="connsiteY83" fmla="*/ 1048591 h 2236619"/>
                  <a:gd name="connsiteX84" fmla="*/ 2183747 w 2334182"/>
                  <a:gd name="connsiteY84" fmla="*/ 1002076 h 2236619"/>
                  <a:gd name="connsiteX85" fmla="*/ 2182196 w 2334182"/>
                  <a:gd name="connsiteY85" fmla="*/ 950133 h 2236619"/>
                  <a:gd name="connsiteX86" fmla="*/ 2175218 w 2334182"/>
                  <a:gd name="connsiteY86" fmla="*/ 895090 h 2236619"/>
                  <a:gd name="connsiteX87" fmla="*/ 2158162 w 2334182"/>
                  <a:gd name="connsiteY87" fmla="*/ 812912 h 2236619"/>
                  <a:gd name="connsiteX88" fmla="*/ 2137231 w 2334182"/>
                  <a:gd name="connsiteY88" fmla="*/ 736936 h 2236619"/>
                  <a:gd name="connsiteX89" fmla="*/ 2110096 w 2334182"/>
                  <a:gd name="connsiteY89" fmla="*/ 664061 h 2236619"/>
                  <a:gd name="connsiteX90" fmla="*/ 2077535 w 2334182"/>
                  <a:gd name="connsiteY90" fmla="*/ 595837 h 2236619"/>
                  <a:gd name="connsiteX91" fmla="*/ 2041098 w 2334182"/>
                  <a:gd name="connsiteY91" fmla="*/ 533041 h 2236619"/>
                  <a:gd name="connsiteX92" fmla="*/ 1997683 w 2334182"/>
                  <a:gd name="connsiteY92" fmla="*/ 473346 h 2236619"/>
                  <a:gd name="connsiteX93" fmla="*/ 1951167 w 2334182"/>
                  <a:gd name="connsiteY93" fmla="*/ 419853 h 2236619"/>
                  <a:gd name="connsiteX94" fmla="*/ 1896899 w 2334182"/>
                  <a:gd name="connsiteY94" fmla="*/ 371786 h 2236619"/>
                  <a:gd name="connsiteX95" fmla="*/ 1841079 w 2334182"/>
                  <a:gd name="connsiteY95" fmla="*/ 326821 h 2236619"/>
                  <a:gd name="connsiteX96" fmla="*/ 1777508 w 2334182"/>
                  <a:gd name="connsiteY96" fmla="*/ 288833 h 2236619"/>
                  <a:gd name="connsiteX97" fmla="*/ 1710061 w 2334182"/>
                  <a:gd name="connsiteY97" fmla="*/ 254722 h 2236619"/>
                  <a:gd name="connsiteX98" fmla="*/ 1637960 w 2334182"/>
                  <a:gd name="connsiteY98" fmla="*/ 225261 h 2236619"/>
                  <a:gd name="connsiteX99" fmla="*/ 1560433 w 2334182"/>
                  <a:gd name="connsiteY99" fmla="*/ 202779 h 2236619"/>
                  <a:gd name="connsiteX100" fmla="*/ 1477481 w 2334182"/>
                  <a:gd name="connsiteY100" fmla="*/ 184948 h 2236619"/>
                  <a:gd name="connsiteX101" fmla="*/ 1391427 w 2334182"/>
                  <a:gd name="connsiteY101" fmla="*/ 171768 h 2236619"/>
                  <a:gd name="connsiteX102" fmla="*/ 1298395 w 2334182"/>
                  <a:gd name="connsiteY102" fmla="*/ 164791 h 2236619"/>
                  <a:gd name="connsiteX103" fmla="*/ 1200712 w 2334182"/>
                  <a:gd name="connsiteY103" fmla="*/ 163240 h 2236619"/>
                  <a:gd name="connsiteX104" fmla="*/ 1083647 w 2334182"/>
                  <a:gd name="connsiteY104" fmla="*/ 171768 h 2236619"/>
                  <a:gd name="connsiteX105" fmla="*/ 1112347 w 2334182"/>
                  <a:gd name="connsiteY105" fmla="*/ 7377 h 2236619"/>
                  <a:gd name="connsiteX106" fmla="*/ 1202794 w 2334182"/>
                  <a:gd name="connsiteY106" fmla="*/ 0 h 2236619"/>
                  <a:gd name="connsiteX107" fmla="*/ 1304349 w 2334182"/>
                  <a:gd name="connsiteY107" fmla="*/ 820 h 2236619"/>
                  <a:gd name="connsiteX108" fmla="*/ 1399557 w 2334182"/>
                  <a:gd name="connsiteY108" fmla="*/ 8195 h 2236619"/>
                  <a:gd name="connsiteX109" fmla="*/ 1490005 w 2334182"/>
                  <a:gd name="connsiteY109" fmla="*/ 20490 h 2236619"/>
                  <a:gd name="connsiteX110" fmla="*/ 1576486 w 2334182"/>
                  <a:gd name="connsiteY110" fmla="*/ 38520 h 2236619"/>
                  <a:gd name="connsiteX111" fmla="*/ 1658999 w 2334182"/>
                  <a:gd name="connsiteY111" fmla="*/ 60649 h 2236619"/>
                  <a:gd name="connsiteX112" fmla="*/ 1735165 w 2334182"/>
                  <a:gd name="connsiteY112" fmla="*/ 89334 h 2236619"/>
                  <a:gd name="connsiteX113" fmla="*/ 1808952 w 2334182"/>
                  <a:gd name="connsiteY113" fmla="*/ 120478 h 2236619"/>
                  <a:gd name="connsiteX114" fmla="*/ 1876391 w 2334182"/>
                  <a:gd name="connsiteY114" fmla="*/ 157358 h 2236619"/>
                  <a:gd name="connsiteX115" fmla="*/ 1939862 w 2334182"/>
                  <a:gd name="connsiteY115" fmla="*/ 199157 h 2236619"/>
                  <a:gd name="connsiteX116" fmla="*/ 2000955 w 2334182"/>
                  <a:gd name="connsiteY116" fmla="*/ 245873 h 2236619"/>
                  <a:gd name="connsiteX117" fmla="*/ 2055699 w 2334182"/>
                  <a:gd name="connsiteY117" fmla="*/ 295866 h 2236619"/>
                  <a:gd name="connsiteX118" fmla="*/ 2105683 w 2334182"/>
                  <a:gd name="connsiteY118" fmla="*/ 351598 h 2236619"/>
                  <a:gd name="connsiteX119" fmla="*/ 2152493 w 2334182"/>
                  <a:gd name="connsiteY119" fmla="*/ 409787 h 2236619"/>
                  <a:gd name="connsiteX120" fmla="*/ 2193750 w 2334182"/>
                  <a:gd name="connsiteY120" fmla="*/ 472075 h 2236619"/>
                  <a:gd name="connsiteX121" fmla="*/ 2231834 w 2334182"/>
                  <a:gd name="connsiteY121" fmla="*/ 537641 h 2236619"/>
                  <a:gd name="connsiteX122" fmla="*/ 2257223 w 2334182"/>
                  <a:gd name="connsiteY122" fmla="*/ 592553 h 2236619"/>
                  <a:gd name="connsiteX123" fmla="*/ 2279437 w 2334182"/>
                  <a:gd name="connsiteY123" fmla="*/ 654021 h 2236619"/>
                  <a:gd name="connsiteX124" fmla="*/ 2299273 w 2334182"/>
                  <a:gd name="connsiteY124" fmla="*/ 721226 h 2236619"/>
                  <a:gd name="connsiteX125" fmla="*/ 2315141 w 2334182"/>
                  <a:gd name="connsiteY125" fmla="*/ 794168 h 2236619"/>
                  <a:gd name="connsiteX126" fmla="*/ 2327042 w 2334182"/>
                  <a:gd name="connsiteY126" fmla="*/ 868749 h 2236619"/>
                  <a:gd name="connsiteX127" fmla="*/ 2332595 w 2334182"/>
                  <a:gd name="connsiteY127" fmla="*/ 945790 h 2236619"/>
                  <a:gd name="connsiteX128" fmla="*/ 2334182 w 2334182"/>
                  <a:gd name="connsiteY128" fmla="*/ 1024469 h 2236619"/>
                  <a:gd name="connsiteX129" fmla="*/ 2329422 w 2334182"/>
                  <a:gd name="connsiteY129" fmla="*/ 1102329 h 2236619"/>
                  <a:gd name="connsiteX130" fmla="*/ 2319901 w 2334182"/>
                  <a:gd name="connsiteY130" fmla="*/ 1178549 h 2236619"/>
                  <a:gd name="connsiteX131" fmla="*/ 2302446 w 2334182"/>
                  <a:gd name="connsiteY131" fmla="*/ 1253131 h 2236619"/>
                  <a:gd name="connsiteX132" fmla="*/ 2279438 w 2334182"/>
                  <a:gd name="connsiteY132" fmla="*/ 1317056 h 2236619"/>
                  <a:gd name="connsiteX133" fmla="*/ 2251669 w 2334182"/>
                  <a:gd name="connsiteY133" fmla="*/ 1376887 h 2236619"/>
                  <a:gd name="connsiteX134" fmla="*/ 2218347 w 2334182"/>
                  <a:gd name="connsiteY134" fmla="*/ 1431798 h 2236619"/>
                  <a:gd name="connsiteX135" fmla="*/ 2184230 w 2334182"/>
                  <a:gd name="connsiteY135" fmla="*/ 1485070 h 2236619"/>
                  <a:gd name="connsiteX136" fmla="*/ 2146146 w 2334182"/>
                  <a:gd name="connsiteY136" fmla="*/ 1537523 h 2236619"/>
                  <a:gd name="connsiteX137" fmla="*/ 2108857 w 2334182"/>
                  <a:gd name="connsiteY137" fmla="*/ 1586698 h 2236619"/>
                  <a:gd name="connsiteX138" fmla="*/ 2071567 w 2334182"/>
                  <a:gd name="connsiteY138" fmla="*/ 1637511 h 2236619"/>
                  <a:gd name="connsiteX139" fmla="*/ 2035070 w 2334182"/>
                  <a:gd name="connsiteY139" fmla="*/ 1688324 h 2236619"/>
                  <a:gd name="connsiteX140" fmla="*/ 2010476 w 2334182"/>
                  <a:gd name="connsiteY140" fmla="*/ 1729303 h 2236619"/>
                  <a:gd name="connsiteX141" fmla="*/ 1990641 w 2334182"/>
                  <a:gd name="connsiteY141" fmla="*/ 1776019 h 2236619"/>
                  <a:gd name="connsiteX142" fmla="*/ 1974772 w 2334182"/>
                  <a:gd name="connsiteY142" fmla="*/ 1825194 h 2236619"/>
                  <a:gd name="connsiteX143" fmla="*/ 1962078 w 2334182"/>
                  <a:gd name="connsiteY143" fmla="*/ 1878466 h 2236619"/>
                  <a:gd name="connsiteX144" fmla="*/ 1960491 w 2334182"/>
                  <a:gd name="connsiteY144" fmla="*/ 1903872 h 2236619"/>
                  <a:gd name="connsiteX145" fmla="*/ 1962078 w 2334182"/>
                  <a:gd name="connsiteY145" fmla="*/ 1934197 h 2236619"/>
                  <a:gd name="connsiteX146" fmla="*/ 1966044 w 2334182"/>
                  <a:gd name="connsiteY146" fmla="*/ 1971077 h 2236619"/>
                  <a:gd name="connsiteX147" fmla="*/ 1971598 w 2334182"/>
                  <a:gd name="connsiteY147" fmla="*/ 2009597 h 2236619"/>
                  <a:gd name="connsiteX148" fmla="*/ 1980326 w 2334182"/>
                  <a:gd name="connsiteY148" fmla="*/ 2051395 h 2236619"/>
                  <a:gd name="connsiteX149" fmla="*/ 1990640 w 2334182"/>
                  <a:gd name="connsiteY149" fmla="*/ 2093195 h 2236619"/>
                  <a:gd name="connsiteX150" fmla="*/ 1991123 w 2334182"/>
                  <a:gd name="connsiteY150" fmla="*/ 2095075 h 2236619"/>
                  <a:gd name="connsiteX151" fmla="*/ 951135 w 2334182"/>
                  <a:gd name="connsiteY151" fmla="*/ 2223889 h 2236619"/>
                  <a:gd name="connsiteX152" fmla="*/ 947319 w 2334182"/>
                  <a:gd name="connsiteY152" fmla="*/ 2215311 h 2236619"/>
                  <a:gd name="connsiteX153" fmla="*/ 933038 w 2334182"/>
                  <a:gd name="connsiteY153" fmla="*/ 2191544 h 2236619"/>
                  <a:gd name="connsiteX154" fmla="*/ 917170 w 2334182"/>
                  <a:gd name="connsiteY154" fmla="*/ 2176791 h 2236619"/>
                  <a:gd name="connsiteX155" fmla="*/ 899716 w 2334182"/>
                  <a:gd name="connsiteY155" fmla="*/ 2169415 h 2236619"/>
                  <a:gd name="connsiteX156" fmla="*/ 879881 w 2334182"/>
                  <a:gd name="connsiteY156" fmla="*/ 2166136 h 2236619"/>
                  <a:gd name="connsiteX157" fmla="*/ 856872 w 2334182"/>
                  <a:gd name="connsiteY157" fmla="*/ 2167777 h 2236619"/>
                  <a:gd name="connsiteX158" fmla="*/ 833864 w 2334182"/>
                  <a:gd name="connsiteY158" fmla="*/ 2171054 h 2236619"/>
                  <a:gd name="connsiteX159" fmla="*/ 812442 w 2334182"/>
                  <a:gd name="connsiteY159" fmla="*/ 2176791 h 2236619"/>
                  <a:gd name="connsiteX160" fmla="*/ 791813 w 2334182"/>
                  <a:gd name="connsiteY160" fmla="*/ 2182528 h 2236619"/>
                  <a:gd name="connsiteX161" fmla="*/ 772771 w 2334182"/>
                  <a:gd name="connsiteY161" fmla="*/ 2188264 h 2236619"/>
                  <a:gd name="connsiteX162" fmla="*/ 758490 w 2334182"/>
                  <a:gd name="connsiteY162" fmla="*/ 2193182 h 2236619"/>
                  <a:gd name="connsiteX163" fmla="*/ 724374 w 2334182"/>
                  <a:gd name="connsiteY163" fmla="*/ 2204657 h 2236619"/>
                  <a:gd name="connsiteX164" fmla="*/ 685497 w 2334182"/>
                  <a:gd name="connsiteY164" fmla="*/ 2215311 h 2236619"/>
                  <a:gd name="connsiteX165" fmla="*/ 641861 w 2334182"/>
                  <a:gd name="connsiteY165" fmla="*/ 2224326 h 2236619"/>
                  <a:gd name="connsiteX166" fmla="*/ 595844 w 2334182"/>
                  <a:gd name="connsiteY166" fmla="*/ 2230063 h 2236619"/>
                  <a:gd name="connsiteX167" fmla="*/ 549827 w 2334182"/>
                  <a:gd name="connsiteY167" fmla="*/ 2234981 h 2236619"/>
                  <a:gd name="connsiteX168" fmla="*/ 503016 w 2334182"/>
                  <a:gd name="connsiteY168" fmla="*/ 2236619 h 2236619"/>
                  <a:gd name="connsiteX169" fmla="*/ 458585 w 2334182"/>
                  <a:gd name="connsiteY169" fmla="*/ 2233342 h 2236619"/>
                  <a:gd name="connsiteX170" fmla="*/ 416535 w 2334182"/>
                  <a:gd name="connsiteY170" fmla="*/ 2225965 h 2236619"/>
                  <a:gd name="connsiteX171" fmla="*/ 393527 w 2334182"/>
                  <a:gd name="connsiteY171" fmla="*/ 2220229 h 2236619"/>
                  <a:gd name="connsiteX172" fmla="*/ 370518 w 2334182"/>
                  <a:gd name="connsiteY172" fmla="*/ 2209574 h 2236619"/>
                  <a:gd name="connsiteX173" fmla="*/ 347509 w 2334182"/>
                  <a:gd name="connsiteY173" fmla="*/ 2197280 h 2236619"/>
                  <a:gd name="connsiteX174" fmla="*/ 327675 w 2334182"/>
                  <a:gd name="connsiteY174" fmla="*/ 2182528 h 2236619"/>
                  <a:gd name="connsiteX175" fmla="*/ 307047 w 2334182"/>
                  <a:gd name="connsiteY175" fmla="*/ 2164497 h 2236619"/>
                  <a:gd name="connsiteX176" fmla="*/ 291178 w 2334182"/>
                  <a:gd name="connsiteY176" fmla="*/ 2145647 h 2236619"/>
                  <a:gd name="connsiteX177" fmla="*/ 280070 w 2334182"/>
                  <a:gd name="connsiteY177" fmla="*/ 2121880 h 2236619"/>
                  <a:gd name="connsiteX178" fmla="*/ 271342 w 2334182"/>
                  <a:gd name="connsiteY178" fmla="*/ 2094833 h 2236619"/>
                  <a:gd name="connsiteX179" fmla="*/ 268169 w 2334182"/>
                  <a:gd name="connsiteY179" fmla="*/ 2065329 h 2236619"/>
                  <a:gd name="connsiteX180" fmla="*/ 271342 w 2334182"/>
                  <a:gd name="connsiteY180" fmla="*/ 2032546 h 2236619"/>
                  <a:gd name="connsiteX181" fmla="*/ 275310 w 2334182"/>
                  <a:gd name="connsiteY181" fmla="*/ 2009597 h 2236619"/>
                  <a:gd name="connsiteX182" fmla="*/ 280864 w 2334182"/>
                  <a:gd name="connsiteY182" fmla="*/ 1984191 h 2236619"/>
                  <a:gd name="connsiteX183" fmla="*/ 287211 w 2334182"/>
                  <a:gd name="connsiteY183" fmla="*/ 1957964 h 2236619"/>
                  <a:gd name="connsiteX184" fmla="*/ 289591 w 2334182"/>
                  <a:gd name="connsiteY184" fmla="*/ 1932558 h 2236619"/>
                  <a:gd name="connsiteX185" fmla="*/ 289591 w 2334182"/>
                  <a:gd name="connsiteY185" fmla="*/ 1905512 h 2236619"/>
                  <a:gd name="connsiteX186" fmla="*/ 282450 w 2334182"/>
                  <a:gd name="connsiteY186" fmla="*/ 1881745 h 2236619"/>
                  <a:gd name="connsiteX187" fmla="*/ 275310 w 2334182"/>
                  <a:gd name="connsiteY187" fmla="*/ 1868630 h 2236619"/>
                  <a:gd name="connsiteX188" fmla="*/ 262615 w 2334182"/>
                  <a:gd name="connsiteY188" fmla="*/ 1856338 h 2236619"/>
                  <a:gd name="connsiteX189" fmla="*/ 249128 w 2334182"/>
                  <a:gd name="connsiteY189" fmla="*/ 1847322 h 2236619"/>
                  <a:gd name="connsiteX190" fmla="*/ 234847 w 2334182"/>
                  <a:gd name="connsiteY190" fmla="*/ 1839945 h 2236619"/>
                  <a:gd name="connsiteX191" fmla="*/ 220565 w 2334182"/>
                  <a:gd name="connsiteY191" fmla="*/ 1829291 h 2236619"/>
                  <a:gd name="connsiteX192" fmla="*/ 209457 w 2334182"/>
                  <a:gd name="connsiteY192" fmla="*/ 1817817 h 2236619"/>
                  <a:gd name="connsiteX193" fmla="*/ 200730 w 2334182"/>
                  <a:gd name="connsiteY193" fmla="*/ 1803065 h 2236619"/>
                  <a:gd name="connsiteX194" fmla="*/ 197557 w 2334182"/>
                  <a:gd name="connsiteY194" fmla="*/ 1786674 h 2236619"/>
                  <a:gd name="connsiteX195" fmla="*/ 199143 w 2334182"/>
                  <a:gd name="connsiteY195" fmla="*/ 1770281 h 2236619"/>
                  <a:gd name="connsiteX196" fmla="*/ 204697 w 2334182"/>
                  <a:gd name="connsiteY196" fmla="*/ 1754709 h 2236619"/>
                  <a:gd name="connsiteX197" fmla="*/ 211838 w 2334182"/>
                  <a:gd name="connsiteY197" fmla="*/ 1741596 h 2236619"/>
                  <a:gd name="connsiteX198" fmla="*/ 216598 w 2334182"/>
                  <a:gd name="connsiteY198" fmla="*/ 1728483 h 2236619"/>
                  <a:gd name="connsiteX199" fmla="*/ 193590 w 2334182"/>
                  <a:gd name="connsiteY199" fmla="*/ 1712092 h 2236619"/>
                  <a:gd name="connsiteX200" fmla="*/ 177722 w 2334182"/>
                  <a:gd name="connsiteY200" fmla="*/ 1695701 h 2236619"/>
                  <a:gd name="connsiteX201" fmla="*/ 168994 w 2334182"/>
                  <a:gd name="connsiteY201" fmla="*/ 1679309 h 2236619"/>
                  <a:gd name="connsiteX202" fmla="*/ 167408 w 2334182"/>
                  <a:gd name="connsiteY202" fmla="*/ 1661278 h 2236619"/>
                  <a:gd name="connsiteX203" fmla="*/ 169787 w 2334182"/>
                  <a:gd name="connsiteY203" fmla="*/ 1644887 h 2236619"/>
                  <a:gd name="connsiteX204" fmla="*/ 176135 w 2334182"/>
                  <a:gd name="connsiteY204" fmla="*/ 1626857 h 2236619"/>
                  <a:gd name="connsiteX205" fmla="*/ 184862 w 2334182"/>
                  <a:gd name="connsiteY205" fmla="*/ 1608826 h 2236619"/>
                  <a:gd name="connsiteX206" fmla="*/ 194383 w 2334182"/>
                  <a:gd name="connsiteY206" fmla="*/ 1590796 h 2236619"/>
                  <a:gd name="connsiteX207" fmla="*/ 203111 w 2334182"/>
                  <a:gd name="connsiteY207" fmla="*/ 1571944 h 2236619"/>
                  <a:gd name="connsiteX208" fmla="*/ 211838 w 2334182"/>
                  <a:gd name="connsiteY208" fmla="*/ 1553914 h 2236619"/>
                  <a:gd name="connsiteX209" fmla="*/ 216598 w 2334182"/>
                  <a:gd name="connsiteY209" fmla="*/ 1534245 h 2236619"/>
                  <a:gd name="connsiteX210" fmla="*/ 200730 w 2334182"/>
                  <a:gd name="connsiteY210" fmla="*/ 1519492 h 2236619"/>
                  <a:gd name="connsiteX211" fmla="*/ 178514 w 2334182"/>
                  <a:gd name="connsiteY211" fmla="*/ 1508018 h 2236619"/>
                  <a:gd name="connsiteX212" fmla="*/ 153919 w 2334182"/>
                  <a:gd name="connsiteY212" fmla="*/ 1497364 h 2236619"/>
                  <a:gd name="connsiteX213" fmla="*/ 128531 w 2334182"/>
                  <a:gd name="connsiteY213" fmla="*/ 1488349 h 2236619"/>
                  <a:gd name="connsiteX214" fmla="*/ 102348 w 2334182"/>
                  <a:gd name="connsiteY214" fmla="*/ 1479333 h 2236619"/>
                  <a:gd name="connsiteX215" fmla="*/ 76166 w 2334182"/>
                  <a:gd name="connsiteY215" fmla="*/ 1470318 h 2236619"/>
                  <a:gd name="connsiteX216" fmla="*/ 51571 w 2334182"/>
                  <a:gd name="connsiteY216" fmla="*/ 1459663 h 2236619"/>
                  <a:gd name="connsiteX217" fmla="*/ 31736 w 2334182"/>
                  <a:gd name="connsiteY217" fmla="*/ 1448189 h 2236619"/>
                  <a:gd name="connsiteX218" fmla="*/ 14281 w 2334182"/>
                  <a:gd name="connsiteY218" fmla="*/ 1431798 h 2236619"/>
                  <a:gd name="connsiteX219" fmla="*/ 3967 w 2334182"/>
                  <a:gd name="connsiteY219" fmla="*/ 1412128 h 2236619"/>
                  <a:gd name="connsiteX220" fmla="*/ 0 w 2334182"/>
                  <a:gd name="connsiteY220" fmla="*/ 1391638 h 2236619"/>
                  <a:gd name="connsiteX221" fmla="*/ 3174 w 2334182"/>
                  <a:gd name="connsiteY221" fmla="*/ 1371969 h 2236619"/>
                  <a:gd name="connsiteX222" fmla="*/ 10314 w 2334182"/>
                  <a:gd name="connsiteY222" fmla="*/ 1353938 h 2236619"/>
                  <a:gd name="connsiteX223" fmla="*/ 21422 w 2334182"/>
                  <a:gd name="connsiteY223" fmla="*/ 1339185 h 2236619"/>
                  <a:gd name="connsiteX224" fmla="*/ 34909 w 2334182"/>
                  <a:gd name="connsiteY224" fmla="*/ 1324433 h 2236619"/>
                  <a:gd name="connsiteX225" fmla="*/ 47604 w 2334182"/>
                  <a:gd name="connsiteY225" fmla="*/ 1312140 h 2236619"/>
                  <a:gd name="connsiteX226" fmla="*/ 57919 w 2334182"/>
                  <a:gd name="connsiteY226" fmla="*/ 1302305 h 2236619"/>
                  <a:gd name="connsiteX227" fmla="*/ 88068 w 2334182"/>
                  <a:gd name="connsiteY227" fmla="*/ 1266244 h 2236619"/>
                  <a:gd name="connsiteX228" fmla="*/ 119803 w 2334182"/>
                  <a:gd name="connsiteY228" fmla="*/ 1233461 h 2236619"/>
                  <a:gd name="connsiteX229" fmla="*/ 151540 w 2334182"/>
                  <a:gd name="connsiteY229" fmla="*/ 1200677 h 2236619"/>
                  <a:gd name="connsiteX230" fmla="*/ 181689 w 2334182"/>
                  <a:gd name="connsiteY230" fmla="*/ 1164615 h 2236619"/>
                  <a:gd name="connsiteX231" fmla="*/ 210251 w 2334182"/>
                  <a:gd name="connsiteY231" fmla="*/ 1129374 h 2236619"/>
                  <a:gd name="connsiteX232" fmla="*/ 236433 w 2334182"/>
                  <a:gd name="connsiteY232" fmla="*/ 1089215 h 2236619"/>
                  <a:gd name="connsiteX233" fmla="*/ 257855 w 2334182"/>
                  <a:gd name="connsiteY233" fmla="*/ 1045778 h 2236619"/>
                  <a:gd name="connsiteX234" fmla="*/ 269756 w 2334182"/>
                  <a:gd name="connsiteY234" fmla="*/ 1009716 h 2236619"/>
                  <a:gd name="connsiteX235" fmla="*/ 273723 w 2334182"/>
                  <a:gd name="connsiteY235" fmla="*/ 974475 h 2236619"/>
                  <a:gd name="connsiteX236" fmla="*/ 273723 w 2334182"/>
                  <a:gd name="connsiteY236" fmla="*/ 936775 h 2236619"/>
                  <a:gd name="connsiteX237" fmla="*/ 272930 w 2334182"/>
                  <a:gd name="connsiteY237" fmla="*/ 896615 h 2236619"/>
                  <a:gd name="connsiteX238" fmla="*/ 271342 w 2334182"/>
                  <a:gd name="connsiteY238" fmla="*/ 856456 h 2236619"/>
                  <a:gd name="connsiteX239" fmla="*/ 272930 w 2334182"/>
                  <a:gd name="connsiteY239" fmla="*/ 813019 h 2236619"/>
                  <a:gd name="connsiteX240" fmla="*/ 276896 w 2334182"/>
                  <a:gd name="connsiteY240" fmla="*/ 767123 h 2236619"/>
                  <a:gd name="connsiteX241" fmla="*/ 321327 w 2334182"/>
                  <a:gd name="connsiteY241" fmla="*/ 577800 h 2236619"/>
                  <a:gd name="connsiteX242" fmla="*/ 349096 w 2334182"/>
                  <a:gd name="connsiteY242" fmla="*/ 508956 h 2236619"/>
                  <a:gd name="connsiteX243" fmla="*/ 382419 w 2334182"/>
                  <a:gd name="connsiteY243" fmla="*/ 445030 h 2236619"/>
                  <a:gd name="connsiteX244" fmla="*/ 421295 w 2334182"/>
                  <a:gd name="connsiteY244" fmla="*/ 385200 h 2236619"/>
                  <a:gd name="connsiteX245" fmla="*/ 465726 w 2334182"/>
                  <a:gd name="connsiteY245" fmla="*/ 328650 h 2236619"/>
                  <a:gd name="connsiteX246" fmla="*/ 514917 w 2334182"/>
                  <a:gd name="connsiteY246" fmla="*/ 277017 h 2236619"/>
                  <a:gd name="connsiteX247" fmla="*/ 568074 w 2334182"/>
                  <a:gd name="connsiteY247" fmla="*/ 229481 h 2236619"/>
                  <a:gd name="connsiteX248" fmla="*/ 625993 w 2334182"/>
                  <a:gd name="connsiteY248" fmla="*/ 186044 h 2236619"/>
                  <a:gd name="connsiteX249" fmla="*/ 686291 w 2334182"/>
                  <a:gd name="connsiteY249" fmla="*/ 147523 h 2236619"/>
                  <a:gd name="connsiteX250" fmla="*/ 751351 w 2334182"/>
                  <a:gd name="connsiteY250" fmla="*/ 113101 h 2236619"/>
                  <a:gd name="connsiteX251" fmla="*/ 817996 w 2334182"/>
                  <a:gd name="connsiteY251" fmla="*/ 84416 h 2236619"/>
                  <a:gd name="connsiteX252" fmla="*/ 885434 w 2334182"/>
                  <a:gd name="connsiteY252" fmla="*/ 59010 h 2236619"/>
                  <a:gd name="connsiteX253" fmla="*/ 1112347 w 2334182"/>
                  <a:gd name="connsiteY253" fmla="*/ 7377 h 2236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</a:cxnLst>
                <a:rect l="l" t="t" r="r" b="b"/>
                <a:pathLst>
                  <a:path w="2334182" h="2236619">
                    <a:moveTo>
                      <a:pt x="1083647" y="171768"/>
                    </a:moveTo>
                    <a:lnTo>
                      <a:pt x="950300" y="202779"/>
                    </a:lnTo>
                    <a:lnTo>
                      <a:pt x="907661" y="218284"/>
                    </a:lnTo>
                    <a:lnTo>
                      <a:pt x="862695" y="235340"/>
                    </a:lnTo>
                    <a:lnTo>
                      <a:pt x="819281" y="254722"/>
                    </a:lnTo>
                    <a:lnTo>
                      <a:pt x="775091" y="277980"/>
                    </a:lnTo>
                    <a:lnTo>
                      <a:pt x="733227" y="302787"/>
                    </a:lnTo>
                    <a:lnTo>
                      <a:pt x="692138" y="329922"/>
                    </a:lnTo>
                    <a:lnTo>
                      <a:pt x="654149" y="360932"/>
                    </a:lnTo>
                    <a:lnTo>
                      <a:pt x="618487" y="394269"/>
                    </a:lnTo>
                    <a:lnTo>
                      <a:pt x="586702" y="431482"/>
                    </a:lnTo>
                    <a:lnTo>
                      <a:pt x="558017" y="469469"/>
                    </a:lnTo>
                    <a:lnTo>
                      <a:pt x="535534" y="511334"/>
                    </a:lnTo>
                    <a:lnTo>
                      <a:pt x="516928" y="557074"/>
                    </a:lnTo>
                    <a:lnTo>
                      <a:pt x="506075" y="604366"/>
                    </a:lnTo>
                    <a:lnTo>
                      <a:pt x="500647" y="657083"/>
                    </a:lnTo>
                    <a:lnTo>
                      <a:pt x="502973" y="693521"/>
                    </a:lnTo>
                    <a:lnTo>
                      <a:pt x="513051" y="727633"/>
                    </a:lnTo>
                    <a:lnTo>
                      <a:pt x="527007" y="758644"/>
                    </a:lnTo>
                    <a:lnTo>
                      <a:pt x="547163" y="786552"/>
                    </a:lnTo>
                    <a:lnTo>
                      <a:pt x="568095" y="812912"/>
                    </a:lnTo>
                    <a:lnTo>
                      <a:pt x="592129" y="836170"/>
                    </a:lnTo>
                    <a:lnTo>
                      <a:pt x="616162" y="854001"/>
                    </a:lnTo>
                    <a:lnTo>
                      <a:pt x="640970" y="871056"/>
                    </a:lnTo>
                    <a:lnTo>
                      <a:pt x="673532" y="883460"/>
                    </a:lnTo>
                    <a:lnTo>
                      <a:pt x="709194" y="891988"/>
                    </a:lnTo>
                    <a:lnTo>
                      <a:pt x="748732" y="898190"/>
                    </a:lnTo>
                    <a:lnTo>
                      <a:pt x="790596" y="902067"/>
                    </a:lnTo>
                    <a:lnTo>
                      <a:pt x="834786" y="905168"/>
                    </a:lnTo>
                    <a:lnTo>
                      <a:pt x="878201" y="905943"/>
                    </a:lnTo>
                    <a:lnTo>
                      <a:pt x="923167" y="905943"/>
                    </a:lnTo>
                    <a:lnTo>
                      <a:pt x="968132" y="907493"/>
                    </a:lnTo>
                    <a:lnTo>
                      <a:pt x="1010772" y="910595"/>
                    </a:lnTo>
                    <a:lnTo>
                      <a:pt x="1050310" y="913696"/>
                    </a:lnTo>
                    <a:lnTo>
                      <a:pt x="1086747" y="919122"/>
                    </a:lnTo>
                    <a:lnTo>
                      <a:pt x="1120859" y="927650"/>
                    </a:lnTo>
                    <a:lnTo>
                      <a:pt x="1148768" y="938505"/>
                    </a:lnTo>
                    <a:lnTo>
                      <a:pt x="1169700" y="954009"/>
                    </a:lnTo>
                    <a:lnTo>
                      <a:pt x="1186756" y="971065"/>
                    </a:lnTo>
                    <a:lnTo>
                      <a:pt x="1202261" y="991222"/>
                    </a:lnTo>
                    <a:lnTo>
                      <a:pt x="1213891" y="1010604"/>
                    </a:lnTo>
                    <a:lnTo>
                      <a:pt x="1224744" y="1033086"/>
                    </a:lnTo>
                    <a:lnTo>
                      <a:pt x="1233272" y="1054018"/>
                    </a:lnTo>
                    <a:lnTo>
                      <a:pt x="1241801" y="1076501"/>
                    </a:lnTo>
                    <a:lnTo>
                      <a:pt x="1250328" y="1099759"/>
                    </a:lnTo>
                    <a:lnTo>
                      <a:pt x="1260407" y="1120691"/>
                    </a:lnTo>
                    <a:lnTo>
                      <a:pt x="1269710" y="1141624"/>
                    </a:lnTo>
                    <a:lnTo>
                      <a:pt x="1281339" y="1161780"/>
                    </a:lnTo>
                    <a:lnTo>
                      <a:pt x="1293743" y="1179611"/>
                    </a:lnTo>
                    <a:lnTo>
                      <a:pt x="1309248" y="1196668"/>
                    </a:lnTo>
                    <a:lnTo>
                      <a:pt x="1327855" y="1210622"/>
                    </a:lnTo>
                    <a:lnTo>
                      <a:pt x="1350338" y="1222251"/>
                    </a:lnTo>
                    <a:lnTo>
                      <a:pt x="1377471" y="1231555"/>
                    </a:lnTo>
                    <a:lnTo>
                      <a:pt x="1406932" y="1237756"/>
                    </a:lnTo>
                    <a:lnTo>
                      <a:pt x="1441818" y="1240082"/>
                    </a:lnTo>
                    <a:lnTo>
                      <a:pt x="1484458" y="1239307"/>
                    </a:lnTo>
                    <a:lnTo>
                      <a:pt x="1502289" y="1267216"/>
                    </a:lnTo>
                    <a:lnTo>
                      <a:pt x="1523996" y="1296677"/>
                    </a:lnTo>
                    <a:lnTo>
                      <a:pt x="1548805" y="1327687"/>
                    </a:lnTo>
                    <a:lnTo>
                      <a:pt x="1577490" y="1357146"/>
                    </a:lnTo>
                    <a:lnTo>
                      <a:pt x="1606949" y="1385831"/>
                    </a:lnTo>
                    <a:lnTo>
                      <a:pt x="1636410" y="1406764"/>
                    </a:lnTo>
                    <a:lnTo>
                      <a:pt x="1665870" y="1422268"/>
                    </a:lnTo>
                    <a:lnTo>
                      <a:pt x="1691453" y="1429246"/>
                    </a:lnTo>
                    <a:lnTo>
                      <a:pt x="1720914" y="1430797"/>
                    </a:lnTo>
                    <a:lnTo>
                      <a:pt x="1753474" y="1429246"/>
                    </a:lnTo>
                    <a:lnTo>
                      <a:pt x="1787587" y="1426145"/>
                    </a:lnTo>
                    <a:lnTo>
                      <a:pt x="1822473" y="1419168"/>
                    </a:lnTo>
                    <a:lnTo>
                      <a:pt x="1856584" y="1410640"/>
                    </a:lnTo>
                    <a:lnTo>
                      <a:pt x="1889921" y="1401336"/>
                    </a:lnTo>
                    <a:lnTo>
                      <a:pt x="1920156" y="1389708"/>
                    </a:lnTo>
                    <a:lnTo>
                      <a:pt x="1948066" y="1378853"/>
                    </a:lnTo>
                    <a:lnTo>
                      <a:pt x="1968998" y="1367225"/>
                    </a:lnTo>
                    <a:lnTo>
                      <a:pt x="1986054" y="1357146"/>
                    </a:lnTo>
                    <a:lnTo>
                      <a:pt x="2011638" y="1337766"/>
                    </a:lnTo>
                    <a:lnTo>
                      <a:pt x="2036446" y="1315283"/>
                    </a:lnTo>
                    <a:lnTo>
                      <a:pt x="2060480" y="1291250"/>
                    </a:lnTo>
                    <a:lnTo>
                      <a:pt x="2084513" y="1265666"/>
                    </a:lnTo>
                    <a:lnTo>
                      <a:pt x="2106995" y="1236205"/>
                    </a:lnTo>
                    <a:lnTo>
                      <a:pt x="2127153" y="1205195"/>
                    </a:lnTo>
                    <a:lnTo>
                      <a:pt x="2144983" y="1171083"/>
                    </a:lnTo>
                    <a:lnTo>
                      <a:pt x="2160488" y="1133095"/>
                    </a:lnTo>
                    <a:lnTo>
                      <a:pt x="2172117" y="1093557"/>
                    </a:lnTo>
                    <a:lnTo>
                      <a:pt x="2180645" y="1048591"/>
                    </a:lnTo>
                    <a:lnTo>
                      <a:pt x="2183747" y="1002076"/>
                    </a:lnTo>
                    <a:lnTo>
                      <a:pt x="2182196" y="950133"/>
                    </a:lnTo>
                    <a:lnTo>
                      <a:pt x="2175218" y="895090"/>
                    </a:lnTo>
                    <a:lnTo>
                      <a:pt x="2158162" y="812912"/>
                    </a:lnTo>
                    <a:lnTo>
                      <a:pt x="2137231" y="736936"/>
                    </a:lnTo>
                    <a:lnTo>
                      <a:pt x="2110096" y="664061"/>
                    </a:lnTo>
                    <a:lnTo>
                      <a:pt x="2077535" y="595837"/>
                    </a:lnTo>
                    <a:lnTo>
                      <a:pt x="2041098" y="533041"/>
                    </a:lnTo>
                    <a:lnTo>
                      <a:pt x="1997683" y="473346"/>
                    </a:lnTo>
                    <a:lnTo>
                      <a:pt x="1951167" y="419853"/>
                    </a:lnTo>
                    <a:lnTo>
                      <a:pt x="1896899" y="371786"/>
                    </a:lnTo>
                    <a:lnTo>
                      <a:pt x="1841079" y="326821"/>
                    </a:lnTo>
                    <a:lnTo>
                      <a:pt x="1777508" y="288833"/>
                    </a:lnTo>
                    <a:lnTo>
                      <a:pt x="1710061" y="254722"/>
                    </a:lnTo>
                    <a:lnTo>
                      <a:pt x="1637960" y="225261"/>
                    </a:lnTo>
                    <a:lnTo>
                      <a:pt x="1560433" y="202779"/>
                    </a:lnTo>
                    <a:lnTo>
                      <a:pt x="1477481" y="184948"/>
                    </a:lnTo>
                    <a:lnTo>
                      <a:pt x="1391427" y="171768"/>
                    </a:lnTo>
                    <a:lnTo>
                      <a:pt x="1298395" y="164791"/>
                    </a:lnTo>
                    <a:lnTo>
                      <a:pt x="1200712" y="163240"/>
                    </a:lnTo>
                    <a:lnTo>
                      <a:pt x="1083647" y="171768"/>
                    </a:lnTo>
                    <a:close/>
                    <a:moveTo>
                      <a:pt x="1112347" y="7377"/>
                    </a:moveTo>
                    <a:lnTo>
                      <a:pt x="1202794" y="0"/>
                    </a:lnTo>
                    <a:lnTo>
                      <a:pt x="1304349" y="820"/>
                    </a:lnTo>
                    <a:lnTo>
                      <a:pt x="1399557" y="8195"/>
                    </a:lnTo>
                    <a:lnTo>
                      <a:pt x="1490005" y="20490"/>
                    </a:lnTo>
                    <a:lnTo>
                      <a:pt x="1576486" y="38520"/>
                    </a:lnTo>
                    <a:lnTo>
                      <a:pt x="1658999" y="60649"/>
                    </a:lnTo>
                    <a:lnTo>
                      <a:pt x="1735165" y="89334"/>
                    </a:lnTo>
                    <a:lnTo>
                      <a:pt x="1808952" y="120478"/>
                    </a:lnTo>
                    <a:lnTo>
                      <a:pt x="1876391" y="157358"/>
                    </a:lnTo>
                    <a:lnTo>
                      <a:pt x="1939862" y="199157"/>
                    </a:lnTo>
                    <a:lnTo>
                      <a:pt x="2000955" y="245873"/>
                    </a:lnTo>
                    <a:lnTo>
                      <a:pt x="2055699" y="295866"/>
                    </a:lnTo>
                    <a:lnTo>
                      <a:pt x="2105683" y="351598"/>
                    </a:lnTo>
                    <a:lnTo>
                      <a:pt x="2152493" y="409787"/>
                    </a:lnTo>
                    <a:lnTo>
                      <a:pt x="2193750" y="472075"/>
                    </a:lnTo>
                    <a:lnTo>
                      <a:pt x="2231834" y="537641"/>
                    </a:lnTo>
                    <a:lnTo>
                      <a:pt x="2257223" y="592553"/>
                    </a:lnTo>
                    <a:lnTo>
                      <a:pt x="2279437" y="654021"/>
                    </a:lnTo>
                    <a:lnTo>
                      <a:pt x="2299273" y="721226"/>
                    </a:lnTo>
                    <a:lnTo>
                      <a:pt x="2315141" y="794168"/>
                    </a:lnTo>
                    <a:lnTo>
                      <a:pt x="2327042" y="868749"/>
                    </a:lnTo>
                    <a:lnTo>
                      <a:pt x="2332595" y="945790"/>
                    </a:lnTo>
                    <a:lnTo>
                      <a:pt x="2334182" y="1024469"/>
                    </a:lnTo>
                    <a:lnTo>
                      <a:pt x="2329422" y="1102329"/>
                    </a:lnTo>
                    <a:lnTo>
                      <a:pt x="2319901" y="1178549"/>
                    </a:lnTo>
                    <a:lnTo>
                      <a:pt x="2302446" y="1253131"/>
                    </a:lnTo>
                    <a:lnTo>
                      <a:pt x="2279438" y="1317056"/>
                    </a:lnTo>
                    <a:lnTo>
                      <a:pt x="2251669" y="1376887"/>
                    </a:lnTo>
                    <a:lnTo>
                      <a:pt x="2218347" y="1431798"/>
                    </a:lnTo>
                    <a:lnTo>
                      <a:pt x="2184230" y="1485070"/>
                    </a:lnTo>
                    <a:lnTo>
                      <a:pt x="2146146" y="1537523"/>
                    </a:lnTo>
                    <a:lnTo>
                      <a:pt x="2108857" y="1586698"/>
                    </a:lnTo>
                    <a:lnTo>
                      <a:pt x="2071567" y="1637511"/>
                    </a:lnTo>
                    <a:lnTo>
                      <a:pt x="2035070" y="1688324"/>
                    </a:lnTo>
                    <a:lnTo>
                      <a:pt x="2010476" y="1729303"/>
                    </a:lnTo>
                    <a:lnTo>
                      <a:pt x="1990641" y="1776019"/>
                    </a:lnTo>
                    <a:lnTo>
                      <a:pt x="1974772" y="1825194"/>
                    </a:lnTo>
                    <a:lnTo>
                      <a:pt x="1962078" y="1878466"/>
                    </a:lnTo>
                    <a:lnTo>
                      <a:pt x="1960491" y="1903872"/>
                    </a:lnTo>
                    <a:lnTo>
                      <a:pt x="1962078" y="1934197"/>
                    </a:lnTo>
                    <a:lnTo>
                      <a:pt x="1966044" y="1971077"/>
                    </a:lnTo>
                    <a:lnTo>
                      <a:pt x="1971598" y="2009597"/>
                    </a:lnTo>
                    <a:lnTo>
                      <a:pt x="1980326" y="2051395"/>
                    </a:lnTo>
                    <a:lnTo>
                      <a:pt x="1990640" y="2093195"/>
                    </a:lnTo>
                    <a:lnTo>
                      <a:pt x="1991123" y="2095075"/>
                    </a:lnTo>
                    <a:lnTo>
                      <a:pt x="951135" y="2223889"/>
                    </a:lnTo>
                    <a:lnTo>
                      <a:pt x="947319" y="2215311"/>
                    </a:lnTo>
                    <a:lnTo>
                      <a:pt x="933038" y="2191544"/>
                    </a:lnTo>
                    <a:lnTo>
                      <a:pt x="917170" y="2176791"/>
                    </a:lnTo>
                    <a:lnTo>
                      <a:pt x="899716" y="2169415"/>
                    </a:lnTo>
                    <a:lnTo>
                      <a:pt x="879881" y="2166136"/>
                    </a:lnTo>
                    <a:lnTo>
                      <a:pt x="856872" y="2167777"/>
                    </a:lnTo>
                    <a:lnTo>
                      <a:pt x="833864" y="2171054"/>
                    </a:lnTo>
                    <a:lnTo>
                      <a:pt x="812442" y="2176791"/>
                    </a:lnTo>
                    <a:lnTo>
                      <a:pt x="791813" y="2182528"/>
                    </a:lnTo>
                    <a:lnTo>
                      <a:pt x="772771" y="2188264"/>
                    </a:lnTo>
                    <a:lnTo>
                      <a:pt x="758490" y="2193182"/>
                    </a:lnTo>
                    <a:lnTo>
                      <a:pt x="724374" y="2204657"/>
                    </a:lnTo>
                    <a:lnTo>
                      <a:pt x="685497" y="2215311"/>
                    </a:lnTo>
                    <a:lnTo>
                      <a:pt x="641861" y="2224326"/>
                    </a:lnTo>
                    <a:lnTo>
                      <a:pt x="595844" y="2230063"/>
                    </a:lnTo>
                    <a:lnTo>
                      <a:pt x="549827" y="2234981"/>
                    </a:lnTo>
                    <a:lnTo>
                      <a:pt x="503016" y="2236619"/>
                    </a:lnTo>
                    <a:lnTo>
                      <a:pt x="458585" y="2233342"/>
                    </a:lnTo>
                    <a:lnTo>
                      <a:pt x="416535" y="2225965"/>
                    </a:lnTo>
                    <a:lnTo>
                      <a:pt x="393527" y="2220229"/>
                    </a:lnTo>
                    <a:lnTo>
                      <a:pt x="370518" y="2209574"/>
                    </a:lnTo>
                    <a:lnTo>
                      <a:pt x="347509" y="2197280"/>
                    </a:lnTo>
                    <a:lnTo>
                      <a:pt x="327675" y="2182528"/>
                    </a:lnTo>
                    <a:lnTo>
                      <a:pt x="307047" y="2164497"/>
                    </a:lnTo>
                    <a:lnTo>
                      <a:pt x="291178" y="2145647"/>
                    </a:lnTo>
                    <a:lnTo>
                      <a:pt x="280070" y="2121880"/>
                    </a:lnTo>
                    <a:lnTo>
                      <a:pt x="271342" y="2094833"/>
                    </a:lnTo>
                    <a:lnTo>
                      <a:pt x="268169" y="2065329"/>
                    </a:lnTo>
                    <a:lnTo>
                      <a:pt x="271342" y="2032546"/>
                    </a:lnTo>
                    <a:lnTo>
                      <a:pt x="275310" y="2009597"/>
                    </a:lnTo>
                    <a:lnTo>
                      <a:pt x="280864" y="1984191"/>
                    </a:lnTo>
                    <a:lnTo>
                      <a:pt x="287211" y="1957964"/>
                    </a:lnTo>
                    <a:lnTo>
                      <a:pt x="289591" y="1932558"/>
                    </a:lnTo>
                    <a:lnTo>
                      <a:pt x="289591" y="1905512"/>
                    </a:lnTo>
                    <a:lnTo>
                      <a:pt x="282450" y="1881745"/>
                    </a:lnTo>
                    <a:lnTo>
                      <a:pt x="275310" y="1868630"/>
                    </a:lnTo>
                    <a:lnTo>
                      <a:pt x="262615" y="1856338"/>
                    </a:lnTo>
                    <a:lnTo>
                      <a:pt x="249128" y="1847322"/>
                    </a:lnTo>
                    <a:lnTo>
                      <a:pt x="234847" y="1839945"/>
                    </a:lnTo>
                    <a:lnTo>
                      <a:pt x="220565" y="1829291"/>
                    </a:lnTo>
                    <a:lnTo>
                      <a:pt x="209457" y="1817817"/>
                    </a:lnTo>
                    <a:lnTo>
                      <a:pt x="200730" y="1803065"/>
                    </a:lnTo>
                    <a:lnTo>
                      <a:pt x="197557" y="1786674"/>
                    </a:lnTo>
                    <a:lnTo>
                      <a:pt x="199143" y="1770281"/>
                    </a:lnTo>
                    <a:lnTo>
                      <a:pt x="204697" y="1754709"/>
                    </a:lnTo>
                    <a:lnTo>
                      <a:pt x="211838" y="1741596"/>
                    </a:lnTo>
                    <a:lnTo>
                      <a:pt x="216598" y="1728483"/>
                    </a:lnTo>
                    <a:lnTo>
                      <a:pt x="193590" y="1712092"/>
                    </a:lnTo>
                    <a:lnTo>
                      <a:pt x="177722" y="1695701"/>
                    </a:lnTo>
                    <a:lnTo>
                      <a:pt x="168994" y="1679309"/>
                    </a:lnTo>
                    <a:lnTo>
                      <a:pt x="167408" y="1661278"/>
                    </a:lnTo>
                    <a:lnTo>
                      <a:pt x="169787" y="1644887"/>
                    </a:lnTo>
                    <a:lnTo>
                      <a:pt x="176135" y="1626857"/>
                    </a:lnTo>
                    <a:lnTo>
                      <a:pt x="184862" y="1608826"/>
                    </a:lnTo>
                    <a:lnTo>
                      <a:pt x="194383" y="1590796"/>
                    </a:lnTo>
                    <a:lnTo>
                      <a:pt x="203111" y="1571944"/>
                    </a:lnTo>
                    <a:lnTo>
                      <a:pt x="211838" y="1553914"/>
                    </a:lnTo>
                    <a:lnTo>
                      <a:pt x="216598" y="1534245"/>
                    </a:lnTo>
                    <a:lnTo>
                      <a:pt x="200730" y="1519492"/>
                    </a:lnTo>
                    <a:lnTo>
                      <a:pt x="178514" y="1508018"/>
                    </a:lnTo>
                    <a:lnTo>
                      <a:pt x="153919" y="1497364"/>
                    </a:lnTo>
                    <a:lnTo>
                      <a:pt x="128531" y="1488349"/>
                    </a:lnTo>
                    <a:lnTo>
                      <a:pt x="102348" y="1479333"/>
                    </a:lnTo>
                    <a:lnTo>
                      <a:pt x="76166" y="1470318"/>
                    </a:lnTo>
                    <a:lnTo>
                      <a:pt x="51571" y="1459663"/>
                    </a:lnTo>
                    <a:lnTo>
                      <a:pt x="31736" y="1448189"/>
                    </a:lnTo>
                    <a:lnTo>
                      <a:pt x="14281" y="1431798"/>
                    </a:lnTo>
                    <a:lnTo>
                      <a:pt x="3967" y="1412128"/>
                    </a:lnTo>
                    <a:lnTo>
                      <a:pt x="0" y="1391638"/>
                    </a:lnTo>
                    <a:lnTo>
                      <a:pt x="3174" y="1371969"/>
                    </a:lnTo>
                    <a:lnTo>
                      <a:pt x="10314" y="1353938"/>
                    </a:lnTo>
                    <a:lnTo>
                      <a:pt x="21422" y="1339185"/>
                    </a:lnTo>
                    <a:lnTo>
                      <a:pt x="34909" y="1324433"/>
                    </a:lnTo>
                    <a:lnTo>
                      <a:pt x="47604" y="1312140"/>
                    </a:lnTo>
                    <a:lnTo>
                      <a:pt x="57919" y="1302305"/>
                    </a:lnTo>
                    <a:lnTo>
                      <a:pt x="88068" y="1266244"/>
                    </a:lnTo>
                    <a:lnTo>
                      <a:pt x="119803" y="1233461"/>
                    </a:lnTo>
                    <a:lnTo>
                      <a:pt x="151540" y="1200677"/>
                    </a:lnTo>
                    <a:lnTo>
                      <a:pt x="181689" y="1164615"/>
                    </a:lnTo>
                    <a:lnTo>
                      <a:pt x="210251" y="1129374"/>
                    </a:lnTo>
                    <a:lnTo>
                      <a:pt x="236433" y="1089215"/>
                    </a:lnTo>
                    <a:lnTo>
                      <a:pt x="257855" y="1045778"/>
                    </a:lnTo>
                    <a:lnTo>
                      <a:pt x="269756" y="1009716"/>
                    </a:lnTo>
                    <a:lnTo>
                      <a:pt x="273723" y="974475"/>
                    </a:lnTo>
                    <a:lnTo>
                      <a:pt x="273723" y="936775"/>
                    </a:lnTo>
                    <a:cubicBezTo>
                      <a:pt x="273459" y="923388"/>
                      <a:pt x="273194" y="910002"/>
                      <a:pt x="272930" y="896615"/>
                    </a:cubicBezTo>
                    <a:cubicBezTo>
                      <a:pt x="272401" y="883229"/>
                      <a:pt x="271871" y="869842"/>
                      <a:pt x="271342" y="856456"/>
                    </a:cubicBezTo>
                    <a:cubicBezTo>
                      <a:pt x="271871" y="841977"/>
                      <a:pt x="272401" y="827498"/>
                      <a:pt x="272930" y="813019"/>
                    </a:cubicBezTo>
                    <a:lnTo>
                      <a:pt x="276896" y="767123"/>
                    </a:lnTo>
                    <a:lnTo>
                      <a:pt x="321327" y="577800"/>
                    </a:lnTo>
                    <a:lnTo>
                      <a:pt x="349096" y="508956"/>
                    </a:lnTo>
                    <a:lnTo>
                      <a:pt x="382419" y="445030"/>
                    </a:lnTo>
                    <a:lnTo>
                      <a:pt x="421295" y="385200"/>
                    </a:lnTo>
                    <a:lnTo>
                      <a:pt x="465726" y="328650"/>
                    </a:lnTo>
                    <a:lnTo>
                      <a:pt x="514917" y="277017"/>
                    </a:lnTo>
                    <a:lnTo>
                      <a:pt x="568074" y="229481"/>
                    </a:lnTo>
                    <a:lnTo>
                      <a:pt x="625993" y="186044"/>
                    </a:lnTo>
                    <a:lnTo>
                      <a:pt x="686291" y="147523"/>
                    </a:lnTo>
                    <a:lnTo>
                      <a:pt x="751351" y="113101"/>
                    </a:lnTo>
                    <a:lnTo>
                      <a:pt x="817996" y="84416"/>
                    </a:lnTo>
                    <a:lnTo>
                      <a:pt x="885434" y="59010"/>
                    </a:lnTo>
                    <a:lnTo>
                      <a:pt x="1112347" y="7377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 sz="2701" dirty="0"/>
              </a:p>
            </p:txBody>
          </p:sp>
          <p:sp>
            <p:nvSpPr>
              <p:cNvPr id="116" name="Block Arc 115">
                <a:extLst>
                  <a:ext uri="{FF2B5EF4-FFF2-40B4-BE49-F238E27FC236}">
                    <a16:creationId xmlns:a16="http://schemas.microsoft.com/office/drawing/2014/main" xmlns="" id="{A771171A-DD3F-4C8B-8380-13CC077F3037}"/>
                  </a:ext>
                </a:extLst>
              </p:cNvPr>
              <p:cNvSpPr/>
              <p:nvPr/>
            </p:nvSpPr>
            <p:spPr>
              <a:xfrm rot="4005520">
                <a:off x="4080407" y="1155619"/>
                <a:ext cx="615259" cy="3009403"/>
              </a:xfrm>
              <a:prstGeom prst="blockArc">
                <a:avLst>
                  <a:gd name="adj1" fmla="val 10088498"/>
                  <a:gd name="adj2" fmla="val 9280578"/>
                  <a:gd name="adj3" fmla="val 9563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4" name="Graphic 69">
              <a:extLst>
                <a:ext uri="{FF2B5EF4-FFF2-40B4-BE49-F238E27FC236}">
                  <a16:creationId xmlns:a16="http://schemas.microsoft.com/office/drawing/2014/main" xmlns="" id="{D35CF4AC-8B57-4B19-B22A-6BB9429CC192}"/>
                </a:ext>
              </a:extLst>
            </p:cNvPr>
            <p:cNvSpPr/>
            <p:nvPr/>
          </p:nvSpPr>
          <p:spPr>
            <a:xfrm flipH="1">
              <a:off x="1564480" y="3336461"/>
              <a:ext cx="1527913" cy="2992395"/>
            </a:xfrm>
            <a:custGeom>
              <a:avLst/>
              <a:gdLst>
                <a:gd name="connsiteX0" fmla="*/ 7144 w 361950"/>
                <a:gd name="connsiteY0" fmla="*/ 7144 h 1171575"/>
                <a:gd name="connsiteX1" fmla="*/ 29051 w 361950"/>
                <a:gd name="connsiteY1" fmla="*/ 51911 h 1171575"/>
                <a:gd name="connsiteX2" fmla="*/ 106204 w 361950"/>
                <a:gd name="connsiteY2" fmla="*/ 178594 h 1171575"/>
                <a:gd name="connsiteX3" fmla="*/ 108109 w 361950"/>
                <a:gd name="connsiteY3" fmla="*/ 229076 h 1171575"/>
                <a:gd name="connsiteX4" fmla="*/ 75724 w 361950"/>
                <a:gd name="connsiteY4" fmla="*/ 257651 h 1171575"/>
                <a:gd name="connsiteX5" fmla="*/ 60484 w 361950"/>
                <a:gd name="connsiteY5" fmla="*/ 404336 h 1171575"/>
                <a:gd name="connsiteX6" fmla="*/ 64294 w 361950"/>
                <a:gd name="connsiteY6" fmla="*/ 463391 h 1171575"/>
                <a:gd name="connsiteX7" fmla="*/ 76676 w 361950"/>
                <a:gd name="connsiteY7" fmla="*/ 611029 h 1171575"/>
                <a:gd name="connsiteX8" fmla="*/ 73819 w 361950"/>
                <a:gd name="connsiteY8" fmla="*/ 664369 h 1171575"/>
                <a:gd name="connsiteX9" fmla="*/ 72866 w 361950"/>
                <a:gd name="connsiteY9" fmla="*/ 813911 h 1171575"/>
                <a:gd name="connsiteX10" fmla="*/ 76676 w 361950"/>
                <a:gd name="connsiteY10" fmla="*/ 871061 h 1171575"/>
                <a:gd name="connsiteX11" fmla="*/ 69056 w 361950"/>
                <a:gd name="connsiteY11" fmla="*/ 1064419 h 1171575"/>
                <a:gd name="connsiteX12" fmla="*/ 118586 w 361950"/>
                <a:gd name="connsiteY12" fmla="*/ 1128236 h 1171575"/>
                <a:gd name="connsiteX13" fmla="*/ 174784 w 361950"/>
                <a:gd name="connsiteY13" fmla="*/ 1162526 h 1171575"/>
                <a:gd name="connsiteX14" fmla="*/ 195739 w 361950"/>
                <a:gd name="connsiteY14" fmla="*/ 1101566 h 1171575"/>
                <a:gd name="connsiteX15" fmla="*/ 206216 w 361950"/>
                <a:gd name="connsiteY15" fmla="*/ 159544 h 1171575"/>
                <a:gd name="connsiteX16" fmla="*/ 218599 w 361950"/>
                <a:gd name="connsiteY16" fmla="*/ 110014 h 1171575"/>
                <a:gd name="connsiteX17" fmla="*/ 233839 w 361950"/>
                <a:gd name="connsiteY17" fmla="*/ 160496 h 1171575"/>
                <a:gd name="connsiteX18" fmla="*/ 225266 w 361950"/>
                <a:gd name="connsiteY18" fmla="*/ 897731 h 1171575"/>
                <a:gd name="connsiteX19" fmla="*/ 225266 w 361950"/>
                <a:gd name="connsiteY19" fmla="*/ 1116806 h 1171575"/>
                <a:gd name="connsiteX20" fmla="*/ 245269 w 361950"/>
                <a:gd name="connsiteY20" fmla="*/ 1137761 h 1171575"/>
                <a:gd name="connsiteX21" fmla="*/ 311944 w 361950"/>
                <a:gd name="connsiteY21" fmla="*/ 1031081 h 1171575"/>
                <a:gd name="connsiteX22" fmla="*/ 319564 w 361950"/>
                <a:gd name="connsiteY22" fmla="*/ 98584 h 1171575"/>
                <a:gd name="connsiteX23" fmla="*/ 356711 w 361950"/>
                <a:gd name="connsiteY23" fmla="*/ 7144 h 1171575"/>
                <a:gd name="connsiteX24" fmla="*/ 7144 w 361950"/>
                <a:gd name="connsiteY24" fmla="*/ 7144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61950" h="1171575">
                  <a:moveTo>
                    <a:pt x="7144" y="7144"/>
                  </a:moveTo>
                  <a:cubicBezTo>
                    <a:pt x="20479" y="19526"/>
                    <a:pt x="29051" y="36671"/>
                    <a:pt x="29051" y="51911"/>
                  </a:cubicBezTo>
                  <a:cubicBezTo>
                    <a:pt x="30004" y="114776"/>
                    <a:pt x="63341" y="147161"/>
                    <a:pt x="106204" y="178594"/>
                  </a:cubicBezTo>
                  <a:cubicBezTo>
                    <a:pt x="129064" y="194786"/>
                    <a:pt x="127159" y="211931"/>
                    <a:pt x="108109" y="229076"/>
                  </a:cubicBezTo>
                  <a:cubicBezTo>
                    <a:pt x="97631" y="238601"/>
                    <a:pt x="87154" y="248126"/>
                    <a:pt x="75724" y="257651"/>
                  </a:cubicBezTo>
                  <a:cubicBezTo>
                    <a:pt x="22384" y="301466"/>
                    <a:pt x="16669" y="350044"/>
                    <a:pt x="60484" y="404336"/>
                  </a:cubicBezTo>
                  <a:cubicBezTo>
                    <a:pt x="77629" y="425291"/>
                    <a:pt x="78581" y="440531"/>
                    <a:pt x="64294" y="463391"/>
                  </a:cubicBezTo>
                  <a:cubicBezTo>
                    <a:pt x="18574" y="531019"/>
                    <a:pt x="20479" y="551021"/>
                    <a:pt x="76676" y="611029"/>
                  </a:cubicBezTo>
                  <a:cubicBezTo>
                    <a:pt x="95726" y="631984"/>
                    <a:pt x="97631" y="645319"/>
                    <a:pt x="73819" y="664369"/>
                  </a:cubicBezTo>
                  <a:cubicBezTo>
                    <a:pt x="16669" y="711041"/>
                    <a:pt x="15716" y="765334"/>
                    <a:pt x="72866" y="813911"/>
                  </a:cubicBezTo>
                  <a:cubicBezTo>
                    <a:pt x="97631" y="834866"/>
                    <a:pt x="97631" y="848201"/>
                    <a:pt x="76676" y="871061"/>
                  </a:cubicBezTo>
                  <a:cubicBezTo>
                    <a:pt x="17621" y="932974"/>
                    <a:pt x="16669" y="995839"/>
                    <a:pt x="69056" y="1064419"/>
                  </a:cubicBezTo>
                  <a:cubicBezTo>
                    <a:pt x="85249" y="1085374"/>
                    <a:pt x="102394" y="1107281"/>
                    <a:pt x="118586" y="1128236"/>
                  </a:cubicBezTo>
                  <a:cubicBezTo>
                    <a:pt x="132874" y="1146334"/>
                    <a:pt x="146209" y="1172051"/>
                    <a:pt x="174784" y="1162526"/>
                  </a:cubicBezTo>
                  <a:cubicBezTo>
                    <a:pt x="206216" y="1153001"/>
                    <a:pt x="195739" y="1122521"/>
                    <a:pt x="195739" y="1101566"/>
                  </a:cubicBezTo>
                  <a:cubicBezTo>
                    <a:pt x="197644" y="787241"/>
                    <a:pt x="195739" y="472916"/>
                    <a:pt x="206216" y="159544"/>
                  </a:cubicBezTo>
                  <a:cubicBezTo>
                    <a:pt x="207169" y="141446"/>
                    <a:pt x="198596" y="110014"/>
                    <a:pt x="218599" y="110014"/>
                  </a:cubicBezTo>
                  <a:cubicBezTo>
                    <a:pt x="245269" y="110014"/>
                    <a:pt x="233839" y="142399"/>
                    <a:pt x="233839" y="160496"/>
                  </a:cubicBezTo>
                  <a:cubicBezTo>
                    <a:pt x="235744" y="406241"/>
                    <a:pt x="231934" y="651986"/>
                    <a:pt x="225266" y="897731"/>
                  </a:cubicBezTo>
                  <a:cubicBezTo>
                    <a:pt x="225266" y="971074"/>
                    <a:pt x="225266" y="1043464"/>
                    <a:pt x="225266" y="1116806"/>
                  </a:cubicBezTo>
                  <a:cubicBezTo>
                    <a:pt x="225266" y="1128236"/>
                    <a:pt x="222409" y="1154906"/>
                    <a:pt x="245269" y="1137761"/>
                  </a:cubicBezTo>
                  <a:cubicBezTo>
                    <a:pt x="279559" y="1112044"/>
                    <a:pt x="311944" y="1086326"/>
                    <a:pt x="311944" y="1031081"/>
                  </a:cubicBezTo>
                  <a:cubicBezTo>
                    <a:pt x="311944" y="720566"/>
                    <a:pt x="316706" y="409099"/>
                    <a:pt x="319564" y="98584"/>
                  </a:cubicBezTo>
                  <a:cubicBezTo>
                    <a:pt x="319564" y="57626"/>
                    <a:pt x="332899" y="26194"/>
                    <a:pt x="356711" y="7144"/>
                  </a:cubicBezTo>
                  <a:lnTo>
                    <a:pt x="7144" y="714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64" name="그룹 6">
            <a:extLst>
              <a:ext uri="{FF2B5EF4-FFF2-40B4-BE49-F238E27FC236}">
                <a16:creationId xmlns:a16="http://schemas.microsoft.com/office/drawing/2014/main" xmlns="" id="{A26251AC-47BF-4063-BE7F-E52054DF8B19}"/>
              </a:ext>
            </a:extLst>
          </p:cNvPr>
          <p:cNvGrpSpPr/>
          <p:nvPr/>
        </p:nvGrpSpPr>
        <p:grpSpPr>
          <a:xfrm>
            <a:off x="592492" y="2000240"/>
            <a:ext cx="2075905" cy="1785950"/>
            <a:chOff x="2097778" y="1265900"/>
            <a:chExt cx="2183932" cy="1895581"/>
          </a:xfrm>
        </p:grpSpPr>
        <p:sp>
          <p:nvSpPr>
            <p:cNvPr id="70" name="Rounded Rectangle 14">
              <a:extLst>
                <a:ext uri="{FF2B5EF4-FFF2-40B4-BE49-F238E27FC236}">
                  <a16:creationId xmlns:a16="http://schemas.microsoft.com/office/drawing/2014/main" xmlns="" id="{21890149-26EB-480B-A01E-19F553A73AD0}"/>
                </a:ext>
              </a:extLst>
            </p:cNvPr>
            <p:cNvSpPr/>
            <p:nvPr/>
          </p:nvSpPr>
          <p:spPr>
            <a:xfrm>
              <a:off x="2097778" y="2362580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1" name="자유형: 도형 117">
              <a:extLst>
                <a:ext uri="{FF2B5EF4-FFF2-40B4-BE49-F238E27FC236}">
                  <a16:creationId xmlns:a16="http://schemas.microsoft.com/office/drawing/2014/main" xmlns="" id="{25149942-CCF6-4A77-B822-0C89D57C31E8}"/>
                </a:ext>
              </a:extLst>
            </p:cNvPr>
            <p:cNvSpPr/>
            <p:nvPr/>
          </p:nvSpPr>
          <p:spPr>
            <a:xfrm rot="13500000">
              <a:off x="2297584" y="1177356"/>
              <a:ext cx="1895581" cy="2072670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381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106" name="그룹 6">
            <a:extLst>
              <a:ext uri="{FF2B5EF4-FFF2-40B4-BE49-F238E27FC236}">
                <a16:creationId xmlns:a16="http://schemas.microsoft.com/office/drawing/2014/main" xmlns="" id="{A26251AC-47BF-4063-BE7F-E52054DF8B19}"/>
              </a:ext>
            </a:extLst>
          </p:cNvPr>
          <p:cNvGrpSpPr/>
          <p:nvPr/>
        </p:nvGrpSpPr>
        <p:grpSpPr>
          <a:xfrm>
            <a:off x="609248" y="2786058"/>
            <a:ext cx="2075905" cy="1785950"/>
            <a:chOff x="2097778" y="1265900"/>
            <a:chExt cx="2183932" cy="1895581"/>
          </a:xfrm>
        </p:grpSpPr>
        <p:sp>
          <p:nvSpPr>
            <p:cNvPr id="107" name="Rounded Rectangle 14">
              <a:extLst>
                <a:ext uri="{FF2B5EF4-FFF2-40B4-BE49-F238E27FC236}">
                  <a16:creationId xmlns:a16="http://schemas.microsoft.com/office/drawing/2014/main" xmlns="" id="{21890149-26EB-480B-A01E-19F553A73AD0}"/>
                </a:ext>
              </a:extLst>
            </p:cNvPr>
            <p:cNvSpPr/>
            <p:nvPr/>
          </p:nvSpPr>
          <p:spPr>
            <a:xfrm>
              <a:off x="2097778" y="2362580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08" name="자유형: 도형 117">
              <a:extLst>
                <a:ext uri="{FF2B5EF4-FFF2-40B4-BE49-F238E27FC236}">
                  <a16:creationId xmlns:a16="http://schemas.microsoft.com/office/drawing/2014/main" xmlns="" id="{25149942-CCF6-4A77-B822-0C89D57C31E8}"/>
                </a:ext>
              </a:extLst>
            </p:cNvPr>
            <p:cNvSpPr/>
            <p:nvPr/>
          </p:nvSpPr>
          <p:spPr>
            <a:xfrm rot="13500000">
              <a:off x="2297584" y="1177356"/>
              <a:ext cx="1895581" cy="2072670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381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75" name="그룹 8">
            <a:extLst>
              <a:ext uri="{FF2B5EF4-FFF2-40B4-BE49-F238E27FC236}">
                <a16:creationId xmlns:a16="http://schemas.microsoft.com/office/drawing/2014/main" xmlns="" id="{C8393102-D91E-48B6-9FE1-7F1CD89EE241}"/>
              </a:ext>
            </a:extLst>
          </p:cNvPr>
          <p:cNvGrpSpPr/>
          <p:nvPr/>
        </p:nvGrpSpPr>
        <p:grpSpPr>
          <a:xfrm>
            <a:off x="619627" y="3571876"/>
            <a:ext cx="2075905" cy="1785950"/>
            <a:chOff x="6720625" y="4117522"/>
            <a:chExt cx="2183932" cy="1895581"/>
          </a:xfrm>
        </p:grpSpPr>
        <p:sp>
          <p:nvSpPr>
            <p:cNvPr id="76" name="Rounded Rectangle 14">
              <a:extLst>
                <a:ext uri="{FF2B5EF4-FFF2-40B4-BE49-F238E27FC236}">
                  <a16:creationId xmlns:a16="http://schemas.microsoft.com/office/drawing/2014/main" xmlns="" id="{83B53FED-0563-499A-9831-FE596144B8F0}"/>
                </a:ext>
              </a:extLst>
            </p:cNvPr>
            <p:cNvSpPr/>
            <p:nvPr/>
          </p:nvSpPr>
          <p:spPr>
            <a:xfrm>
              <a:off x="6720625" y="5214202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7" name="자유형: 도형 123">
              <a:extLst>
                <a:ext uri="{FF2B5EF4-FFF2-40B4-BE49-F238E27FC236}">
                  <a16:creationId xmlns:a16="http://schemas.microsoft.com/office/drawing/2014/main" xmlns="" id="{897ED52C-18B8-454D-BC10-E8CF6E4EFC94}"/>
                </a:ext>
              </a:extLst>
            </p:cNvPr>
            <p:cNvSpPr/>
            <p:nvPr/>
          </p:nvSpPr>
          <p:spPr>
            <a:xfrm rot="13500000">
              <a:off x="6920431" y="4028978"/>
              <a:ext cx="1895581" cy="2072670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254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109" name="그룹 6">
            <a:extLst>
              <a:ext uri="{FF2B5EF4-FFF2-40B4-BE49-F238E27FC236}">
                <a16:creationId xmlns:a16="http://schemas.microsoft.com/office/drawing/2014/main" xmlns="" id="{A26251AC-47BF-4063-BE7F-E52054DF8B19}"/>
              </a:ext>
            </a:extLst>
          </p:cNvPr>
          <p:cNvGrpSpPr/>
          <p:nvPr/>
        </p:nvGrpSpPr>
        <p:grpSpPr>
          <a:xfrm>
            <a:off x="619627" y="4429132"/>
            <a:ext cx="2075905" cy="1785950"/>
            <a:chOff x="2097778" y="1265900"/>
            <a:chExt cx="2183932" cy="1895581"/>
          </a:xfrm>
        </p:grpSpPr>
        <p:sp>
          <p:nvSpPr>
            <p:cNvPr id="110" name="Rounded Rectangle 14">
              <a:extLst>
                <a:ext uri="{FF2B5EF4-FFF2-40B4-BE49-F238E27FC236}">
                  <a16:creationId xmlns:a16="http://schemas.microsoft.com/office/drawing/2014/main" xmlns="" id="{21890149-26EB-480B-A01E-19F553A73AD0}"/>
                </a:ext>
              </a:extLst>
            </p:cNvPr>
            <p:cNvSpPr/>
            <p:nvPr/>
          </p:nvSpPr>
          <p:spPr>
            <a:xfrm>
              <a:off x="2097778" y="2362580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1" name="자유형: 도형 117">
              <a:extLst>
                <a:ext uri="{FF2B5EF4-FFF2-40B4-BE49-F238E27FC236}">
                  <a16:creationId xmlns:a16="http://schemas.microsoft.com/office/drawing/2014/main" xmlns="" id="{25149942-CCF6-4A77-B822-0C89D57C31E8}"/>
                </a:ext>
              </a:extLst>
            </p:cNvPr>
            <p:cNvSpPr/>
            <p:nvPr/>
          </p:nvSpPr>
          <p:spPr>
            <a:xfrm rot="13500000">
              <a:off x="2297584" y="1177356"/>
              <a:ext cx="1895581" cy="2072670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381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97" name="그룹 8">
            <a:extLst>
              <a:ext uri="{FF2B5EF4-FFF2-40B4-BE49-F238E27FC236}">
                <a16:creationId xmlns:a16="http://schemas.microsoft.com/office/drawing/2014/main" xmlns="" id="{C8393102-D91E-48B6-9FE1-7F1CD89EE241}"/>
              </a:ext>
            </a:extLst>
          </p:cNvPr>
          <p:cNvGrpSpPr/>
          <p:nvPr/>
        </p:nvGrpSpPr>
        <p:grpSpPr>
          <a:xfrm>
            <a:off x="638706" y="5214950"/>
            <a:ext cx="2075906" cy="1785950"/>
            <a:chOff x="6720625" y="4117522"/>
            <a:chExt cx="2183934" cy="1895581"/>
          </a:xfrm>
        </p:grpSpPr>
        <p:sp>
          <p:nvSpPr>
            <p:cNvPr id="98" name="Rounded Rectangle 14">
              <a:extLst>
                <a:ext uri="{FF2B5EF4-FFF2-40B4-BE49-F238E27FC236}">
                  <a16:creationId xmlns:a16="http://schemas.microsoft.com/office/drawing/2014/main" xmlns="" id="{83B53FED-0563-499A-9831-FE596144B8F0}"/>
                </a:ext>
              </a:extLst>
            </p:cNvPr>
            <p:cNvSpPr/>
            <p:nvPr/>
          </p:nvSpPr>
          <p:spPr>
            <a:xfrm>
              <a:off x="6720625" y="5214202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9" name="자유형: 도형 123">
              <a:extLst>
                <a:ext uri="{FF2B5EF4-FFF2-40B4-BE49-F238E27FC236}">
                  <a16:creationId xmlns:a16="http://schemas.microsoft.com/office/drawing/2014/main" xmlns="" id="{897ED52C-18B8-454D-BC10-E8CF6E4EFC94}"/>
                </a:ext>
              </a:extLst>
            </p:cNvPr>
            <p:cNvSpPr/>
            <p:nvPr/>
          </p:nvSpPr>
          <p:spPr>
            <a:xfrm rot="13500000">
              <a:off x="6920433" y="4028977"/>
              <a:ext cx="1895581" cy="2072671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254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701112E0-95F1-4FE5-8EDC-2FE50E0A5132}"/>
              </a:ext>
            </a:extLst>
          </p:cNvPr>
          <p:cNvSpPr txBox="1"/>
          <p:nvPr/>
        </p:nvSpPr>
        <p:spPr>
          <a:xfrm>
            <a:off x="857224" y="2714620"/>
            <a:ext cx="2172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BUPROPION HCL US MARKET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A16F999C-A4C1-4278-A59D-E0BDFA5E0337}"/>
              </a:ext>
            </a:extLst>
          </p:cNvPr>
          <p:cNvSpPr txBox="1"/>
          <p:nvPr/>
        </p:nvSpPr>
        <p:spPr>
          <a:xfrm>
            <a:off x="859295" y="4246902"/>
            <a:ext cx="214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SUMATRIPTAN US MARKET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EB711959-7D3E-45C6-BC64-3469836F4E5E}"/>
              </a:ext>
            </a:extLst>
          </p:cNvPr>
          <p:cNvSpPr txBox="1"/>
          <p:nvPr/>
        </p:nvSpPr>
        <p:spPr>
          <a:xfrm>
            <a:off x="857224" y="3488794"/>
            <a:ext cx="2001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GABAPENTIN US MARKET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A16F999C-A4C1-4278-A59D-E0BDFA5E0337}"/>
              </a:ext>
            </a:extLst>
          </p:cNvPr>
          <p:cNvSpPr txBox="1"/>
          <p:nvPr/>
        </p:nvSpPr>
        <p:spPr>
          <a:xfrm>
            <a:off x="857224" y="5104158"/>
            <a:ext cx="214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RIVASTIGMINE US MARKET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A16F999C-A4C1-4278-A59D-E0BDFA5E0337}"/>
              </a:ext>
            </a:extLst>
          </p:cNvPr>
          <p:cNvSpPr txBox="1"/>
          <p:nvPr/>
        </p:nvSpPr>
        <p:spPr>
          <a:xfrm>
            <a:off x="850523" y="5889976"/>
            <a:ext cx="2149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PHENYTOIN US MARKET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5214942" y="2600319"/>
            <a:ext cx="1449398" cy="49212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2.15M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7001466" y="2579074"/>
            <a:ext cx="1387128" cy="53877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2015-2020</a:t>
            </a:r>
            <a:endParaRPr lang="en-US" sz="10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49%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FB058F05-BF09-4B68-BC3C-62B50BC5701E}"/>
              </a:ext>
            </a:extLst>
          </p:cNvPr>
          <p:cNvSpPr/>
          <p:nvPr/>
        </p:nvSpPr>
        <p:spPr>
          <a:xfrm>
            <a:off x="3357553" y="5715016"/>
            <a:ext cx="5214975" cy="7143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ounded Rectangle 137"/>
          <p:cNvSpPr/>
          <p:nvPr/>
        </p:nvSpPr>
        <p:spPr>
          <a:xfrm>
            <a:off x="3534124" y="5824554"/>
            <a:ext cx="1366490" cy="50800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88.3 KT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5214942" y="5827729"/>
            <a:ext cx="1449398" cy="49212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lvl="0" algn="ctr"/>
            <a:r>
              <a:rPr lang="en-US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6.8 B</a:t>
            </a:r>
            <a:endPara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7001466" y="5806484"/>
            <a:ext cx="1387128" cy="53877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2015-2020</a:t>
            </a:r>
            <a:endParaRPr lang="en-US" sz="10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198%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xmlns="" id="{FB058F05-BF09-4B68-BC3C-62B50BC5701E}"/>
              </a:ext>
            </a:extLst>
          </p:cNvPr>
          <p:cNvSpPr/>
          <p:nvPr/>
        </p:nvSpPr>
        <p:spPr>
          <a:xfrm>
            <a:off x="3357553" y="4903798"/>
            <a:ext cx="5214975" cy="7143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ounded Rectangle 141"/>
          <p:cNvSpPr/>
          <p:nvPr/>
        </p:nvSpPr>
        <p:spPr>
          <a:xfrm>
            <a:off x="3534124" y="5013336"/>
            <a:ext cx="1366490" cy="50800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161MT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5214942" y="5016511"/>
            <a:ext cx="1449398" cy="49212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lvl="0" algn="ctr"/>
            <a:r>
              <a:rPr lang="en-US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1.04 B</a:t>
            </a:r>
            <a:endParaRPr lang="en-US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4" name="Rounded Rectangle 143"/>
          <p:cNvSpPr/>
          <p:nvPr/>
        </p:nvSpPr>
        <p:spPr>
          <a:xfrm>
            <a:off x="7001466" y="4995266"/>
            <a:ext cx="1387128" cy="53877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2015-2020</a:t>
            </a:r>
            <a:endParaRPr lang="en-US" sz="10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65%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xmlns="" id="{FB058F05-BF09-4B68-BC3C-62B50BC5701E}"/>
              </a:ext>
            </a:extLst>
          </p:cNvPr>
          <p:cNvSpPr/>
          <p:nvPr/>
        </p:nvSpPr>
        <p:spPr>
          <a:xfrm>
            <a:off x="3357554" y="4071942"/>
            <a:ext cx="5214975" cy="7143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ounded Rectangle 145"/>
          <p:cNvSpPr/>
          <p:nvPr/>
        </p:nvSpPr>
        <p:spPr>
          <a:xfrm>
            <a:off x="3534125" y="4181480"/>
            <a:ext cx="1366490" cy="50800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237MT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5214943" y="4184655"/>
            <a:ext cx="1449398" cy="49212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732 M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7001467" y="4163410"/>
            <a:ext cx="1387128" cy="53877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2015-2020</a:t>
            </a:r>
            <a:endParaRPr lang="en-US" sz="10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138%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xmlns="" id="{FB058F05-BF09-4B68-BC3C-62B50BC5701E}"/>
              </a:ext>
            </a:extLst>
          </p:cNvPr>
          <p:cNvSpPr/>
          <p:nvPr/>
        </p:nvSpPr>
        <p:spPr>
          <a:xfrm>
            <a:off x="3357553" y="3286124"/>
            <a:ext cx="5214975" cy="71438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ounded Rectangle 149"/>
          <p:cNvSpPr/>
          <p:nvPr/>
        </p:nvSpPr>
        <p:spPr>
          <a:xfrm>
            <a:off x="3534124" y="3395662"/>
            <a:ext cx="1366490" cy="50800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592KT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5214942" y="3398837"/>
            <a:ext cx="1449398" cy="49212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45.5 B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7001466" y="3377592"/>
            <a:ext cx="1387128" cy="53877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</a:rPr>
              <a:t>2015-2020</a:t>
            </a:r>
            <a:endParaRPr lang="en-US" sz="10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189%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54" name="Block Arc 11">
            <a:extLst>
              <a:ext uri="{FF2B5EF4-FFF2-40B4-BE49-F238E27FC236}">
                <a16:creationId xmlns:a16="http://schemas.microsoft.com/office/drawing/2014/main" xmlns="" id="{6237B46C-EE2F-45F5-A452-AEF5853F7D2C}"/>
              </a:ext>
            </a:extLst>
          </p:cNvPr>
          <p:cNvSpPr/>
          <p:nvPr/>
        </p:nvSpPr>
        <p:spPr>
          <a:xfrm rot="10800000">
            <a:off x="5572132" y="1643050"/>
            <a:ext cx="462977" cy="663726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55" name="Rectangle 7">
            <a:extLst>
              <a:ext uri="{FF2B5EF4-FFF2-40B4-BE49-F238E27FC236}">
                <a16:creationId xmlns:a16="http://schemas.microsoft.com/office/drawing/2014/main" xmlns="" id="{A2454068-D6A0-42C7-BCE1-D03833DCF2E4}"/>
              </a:ext>
            </a:extLst>
          </p:cNvPr>
          <p:cNvSpPr/>
          <p:nvPr/>
        </p:nvSpPr>
        <p:spPr>
          <a:xfrm>
            <a:off x="7286644" y="1643050"/>
            <a:ext cx="857256" cy="63298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20000"/>
          </a:blip>
          <a:srcRect l="1890" r="5039"/>
          <a:stretch>
            <a:fillRect/>
          </a:stretch>
        </p:blipFill>
        <p:spPr bwMode="auto">
          <a:xfrm>
            <a:off x="3941199" y="1597589"/>
            <a:ext cx="598408" cy="759841"/>
          </a:xfrm>
          <a:prstGeom prst="roundRect">
            <a:avLst>
              <a:gd name="adj" fmla="val 8594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>
            <a:alphaModFix/>
          </a:blip>
          <a:srcRect/>
          <a:stretch>
            <a:fillRect/>
          </a:stretch>
        </a:blipFill>
        <a:ln>
          <a:noFill/>
        </a:ln>
      </a:spPr>
      <a:bodyPr vert="horz" lIns="0" tIns="0" rIns="0" bIns="0" rtlCol="0" anchor="t"/>
      <a:lstStyle>
        <a:defPPr algn="ctr" eaLnBrk="1" latinLnBrk="1" hangingPunct="1"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11184</TotalTime>
  <Words>98</Words>
  <Application>Microsoft Office PowerPoint</Application>
  <PresentationFormat>On-screen Show (4:3)</PresentationFormat>
  <Paragraphs>73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맑은 고딕</vt:lpstr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782</cp:revision>
  <dcterms:created xsi:type="dcterms:W3CDTF">2020-02-21T04:59:25Z</dcterms:created>
  <dcterms:modified xsi:type="dcterms:W3CDTF">2022-02-11T05:06:57Z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